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72" r:id="rId2"/>
    <p:sldId id="312" r:id="rId3"/>
    <p:sldId id="257" r:id="rId4"/>
    <p:sldId id="258" r:id="rId5"/>
    <p:sldId id="260" r:id="rId6"/>
    <p:sldId id="262" r:id="rId7"/>
    <p:sldId id="297" r:id="rId8"/>
    <p:sldId id="313" r:id="rId9"/>
    <p:sldId id="290" r:id="rId10"/>
    <p:sldId id="291" r:id="rId11"/>
    <p:sldId id="264" r:id="rId12"/>
    <p:sldId id="266" r:id="rId13"/>
    <p:sldId id="298" r:id="rId14"/>
    <p:sldId id="300" r:id="rId15"/>
    <p:sldId id="301" r:id="rId16"/>
    <p:sldId id="305" r:id="rId17"/>
    <p:sldId id="302" r:id="rId18"/>
    <p:sldId id="303" r:id="rId19"/>
    <p:sldId id="311" r:id="rId20"/>
    <p:sldId id="304" r:id="rId21"/>
    <p:sldId id="286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29A"/>
    <a:srgbClr val="C9B0BD"/>
    <a:srgbClr val="293242"/>
    <a:srgbClr val="A79BAF"/>
    <a:srgbClr val="B4B6C3"/>
    <a:srgbClr val="C9B1BD"/>
    <a:srgbClr val="B5B5C3"/>
    <a:srgbClr val="CAB0BD"/>
    <a:srgbClr val="A89CB0"/>
    <a:srgbClr val="B5B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498" y="-5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08B2F-02A8-425F-B00E-E336B9E7ABB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71C96-1193-4699-8C75-A42A990607C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849719" y="4498605"/>
            <a:ext cx="11070361" cy="3644022"/>
          </a:xfrm>
          <a:custGeom>
            <a:avLst/>
            <a:gdLst>
              <a:gd name="connsiteX0" fmla="*/ 1019438 w 11070361"/>
              <a:gd name="connsiteY0" fmla="*/ 3190784 h 3644022"/>
              <a:gd name="connsiteX1" fmla="*/ 803538 w 11070361"/>
              <a:gd name="connsiteY1" fmla="*/ 777784 h 3644022"/>
              <a:gd name="connsiteX2" fmla="*/ 5553338 w 11070361"/>
              <a:gd name="connsiteY2" fmla="*/ 2035084 h 3644022"/>
              <a:gd name="connsiteX3" fmla="*/ 8614038 w 11070361"/>
              <a:gd name="connsiteY3" fmla="*/ 15784 h 3644022"/>
              <a:gd name="connsiteX4" fmla="*/ 10722238 w 11070361"/>
              <a:gd name="connsiteY4" fmla="*/ 3343184 h 3644022"/>
              <a:gd name="connsiteX5" fmla="*/ 1019438 w 11070361"/>
              <a:gd name="connsiteY5" fmla="*/ 3190784 h 364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0361" h="3644022">
                <a:moveTo>
                  <a:pt x="1019438" y="3190784"/>
                </a:moveTo>
                <a:cubicBezTo>
                  <a:pt x="-633679" y="2763217"/>
                  <a:pt x="47888" y="970401"/>
                  <a:pt x="803538" y="777784"/>
                </a:cubicBezTo>
                <a:cubicBezTo>
                  <a:pt x="1559188" y="585167"/>
                  <a:pt x="4251588" y="2162084"/>
                  <a:pt x="5553338" y="2035084"/>
                </a:cubicBezTo>
                <a:cubicBezTo>
                  <a:pt x="6855088" y="1908084"/>
                  <a:pt x="7752555" y="-202233"/>
                  <a:pt x="8614038" y="15784"/>
                </a:cubicBezTo>
                <a:cubicBezTo>
                  <a:pt x="9475521" y="233801"/>
                  <a:pt x="11983771" y="2807667"/>
                  <a:pt x="10722238" y="3343184"/>
                </a:cubicBezTo>
                <a:cubicBezTo>
                  <a:pt x="9460705" y="3878701"/>
                  <a:pt x="2672555" y="3618351"/>
                  <a:pt x="1019438" y="3190784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8870615">
            <a:off x="7510890" y="-1821228"/>
            <a:ext cx="6806602" cy="8287434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321;p54"/>
          <p:cNvSpPr txBox="1">
            <a:spLocks noGrp="1"/>
          </p:cNvSpPr>
          <p:nvPr>
            <p:ph type="subTitle" idx="1"/>
          </p:nvPr>
        </p:nvSpPr>
        <p:spPr>
          <a:xfrm>
            <a:off x="2806465" y="4235350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2000" dirty="0">
                <a:latin typeface="Roboto" panose="02000000000000000000" pitchFamily="2" charset="0"/>
                <a:ea typeface="Roboto" panose="02000000000000000000" pitchFamily="2" charset="0"/>
              </a:rPr>
              <a:t>your </a:t>
            </a:r>
            <a:r>
              <a:rPr lang="en-US" altLang="en-GB" sz="2000" dirty="0">
                <a:solidFill>
                  <a:srgbClr val="7F82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Anonymity</a:t>
            </a:r>
            <a:r>
              <a:rPr lang="en-US" altLang="en-GB" sz="2000" dirty="0">
                <a:latin typeface="Roboto" panose="02000000000000000000" pitchFamily="2" charset="0"/>
                <a:ea typeface="Roboto" panose="02000000000000000000" pitchFamily="2" charset="0"/>
              </a:rPr>
              <a:t>, our </a:t>
            </a:r>
            <a:r>
              <a:rPr lang="en-US" altLang="en-GB" sz="2000" dirty="0">
                <a:solidFill>
                  <a:srgbClr val="7F82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Responsibility</a:t>
            </a:r>
          </a:p>
        </p:txBody>
      </p:sp>
      <p:sp>
        <p:nvSpPr>
          <p:cNvPr id="3" name="Freeform 2"/>
          <p:cNvSpPr/>
          <p:nvPr/>
        </p:nvSpPr>
        <p:spPr>
          <a:xfrm rot="18870615">
            <a:off x="-1026771" y="-1852638"/>
            <a:ext cx="5382142" cy="5812787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320;p54"/>
          <p:cNvSpPr txBox="1">
            <a:spLocks noGrp="1"/>
          </p:cNvSpPr>
          <p:nvPr>
            <p:ph type="ctrTitle"/>
          </p:nvPr>
        </p:nvSpPr>
        <p:spPr>
          <a:xfrm>
            <a:off x="1901190" y="2258695"/>
            <a:ext cx="8388985" cy="1078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Confessionity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Oval 1"/>
          <p:cNvSpPr/>
          <p:nvPr/>
        </p:nvSpPr>
        <p:spPr>
          <a:xfrm rot="1800000">
            <a:off x="-1422096" y="4309059"/>
            <a:ext cx="5871510" cy="4175517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-1348090" y="-520700"/>
            <a:ext cx="8104490" cy="3775867"/>
          </a:xfrm>
          <a:custGeom>
            <a:avLst/>
            <a:gdLst>
              <a:gd name="connsiteX0" fmla="*/ 8104490 w 8104490"/>
              <a:gd name="connsiteY0" fmla="*/ 0 h 3775867"/>
              <a:gd name="connsiteX1" fmla="*/ 6669390 w 8104490"/>
              <a:gd name="connsiteY1" fmla="*/ 1333500 h 3775867"/>
              <a:gd name="connsiteX2" fmla="*/ 5450190 w 8104490"/>
              <a:gd name="connsiteY2" fmla="*/ 2844800 h 3775867"/>
              <a:gd name="connsiteX3" fmla="*/ 3405490 w 8104490"/>
              <a:gd name="connsiteY3" fmla="*/ 3009900 h 3775867"/>
              <a:gd name="connsiteX4" fmla="*/ 2148190 w 8104490"/>
              <a:gd name="connsiteY4" fmla="*/ 3771900 h 3775867"/>
              <a:gd name="connsiteX5" fmla="*/ 192390 w 8104490"/>
              <a:gd name="connsiteY5" fmla="*/ 2641600 h 3775867"/>
              <a:gd name="connsiteX6" fmla="*/ 179690 w 8104490"/>
              <a:gd name="connsiteY6" fmla="*/ 1054100 h 377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4490" h="3775867">
                <a:moveTo>
                  <a:pt x="8104490" y="0"/>
                </a:moveTo>
                <a:cubicBezTo>
                  <a:pt x="7608131" y="429683"/>
                  <a:pt x="7111773" y="859367"/>
                  <a:pt x="6669390" y="1333500"/>
                </a:cubicBezTo>
                <a:cubicBezTo>
                  <a:pt x="6227007" y="1807633"/>
                  <a:pt x="5994173" y="2565400"/>
                  <a:pt x="5450190" y="2844800"/>
                </a:cubicBezTo>
                <a:cubicBezTo>
                  <a:pt x="4906207" y="3124200"/>
                  <a:pt x="3955823" y="2855383"/>
                  <a:pt x="3405490" y="3009900"/>
                </a:cubicBezTo>
                <a:cubicBezTo>
                  <a:pt x="2855157" y="3164417"/>
                  <a:pt x="2683707" y="3833283"/>
                  <a:pt x="2148190" y="3771900"/>
                </a:cubicBezTo>
                <a:cubicBezTo>
                  <a:pt x="1612673" y="3710517"/>
                  <a:pt x="520473" y="3094567"/>
                  <a:pt x="192390" y="2641600"/>
                </a:cubicBezTo>
                <a:cubicBezTo>
                  <a:pt x="-135693" y="2188633"/>
                  <a:pt x="21998" y="1621366"/>
                  <a:pt x="179690" y="105410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1041400" y="3567494"/>
            <a:ext cx="16522700" cy="3415444"/>
          </a:xfrm>
          <a:custGeom>
            <a:avLst/>
            <a:gdLst>
              <a:gd name="connsiteX0" fmla="*/ 16522700 w 16522700"/>
              <a:gd name="connsiteY0" fmla="*/ 3074606 h 3415444"/>
              <a:gd name="connsiteX1" fmla="*/ 12395200 w 16522700"/>
              <a:gd name="connsiteY1" fmla="*/ 1206 h 3415444"/>
              <a:gd name="connsiteX2" fmla="*/ 12039600 w 16522700"/>
              <a:gd name="connsiteY2" fmla="*/ 3379406 h 3415444"/>
              <a:gd name="connsiteX3" fmla="*/ 8686800 w 16522700"/>
              <a:gd name="connsiteY3" fmla="*/ 1868106 h 3415444"/>
              <a:gd name="connsiteX4" fmla="*/ 5562600 w 16522700"/>
              <a:gd name="connsiteY4" fmla="*/ 3277806 h 3415444"/>
              <a:gd name="connsiteX5" fmla="*/ 0 w 16522700"/>
              <a:gd name="connsiteY5" fmla="*/ 2338006 h 341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22700" h="3415444">
                <a:moveTo>
                  <a:pt x="16522700" y="3074606"/>
                </a:moveTo>
                <a:cubicBezTo>
                  <a:pt x="14832541" y="1512506"/>
                  <a:pt x="13142383" y="-49594"/>
                  <a:pt x="12395200" y="1206"/>
                </a:cubicBezTo>
                <a:cubicBezTo>
                  <a:pt x="11648017" y="52006"/>
                  <a:pt x="12657667" y="3068256"/>
                  <a:pt x="12039600" y="3379406"/>
                </a:cubicBezTo>
                <a:cubicBezTo>
                  <a:pt x="11421533" y="3690556"/>
                  <a:pt x="9766300" y="1885039"/>
                  <a:pt x="8686800" y="1868106"/>
                </a:cubicBezTo>
                <a:cubicBezTo>
                  <a:pt x="7607300" y="1851173"/>
                  <a:pt x="7010400" y="3199489"/>
                  <a:pt x="5562600" y="3277806"/>
                </a:cubicBezTo>
                <a:cubicBezTo>
                  <a:pt x="4114800" y="3356123"/>
                  <a:pt x="2057400" y="2847064"/>
                  <a:pt x="0" y="2338006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526920">
            <a:off x="10071247" y="-889887"/>
            <a:ext cx="2039815" cy="4114800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64625">
            <a:off x="-859492" y="317261"/>
            <a:ext cx="214484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021;p86"/>
          <p:cNvSpPr/>
          <p:nvPr/>
        </p:nvSpPr>
        <p:spPr>
          <a:xfrm rot="-1379372" flipH="1">
            <a:off x="8461921" y="-621325"/>
            <a:ext cx="4904152" cy="460513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CAB0BD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Freeform 16"/>
          <p:cNvSpPr/>
          <p:nvPr/>
        </p:nvSpPr>
        <p:spPr>
          <a:xfrm rot="17689822">
            <a:off x="5106277" y="3395964"/>
            <a:ext cx="7046011" cy="6950825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15444" y="3579968"/>
            <a:ext cx="3374830" cy="4005353"/>
          </a:xfrm>
          <a:prstGeom prst="rect">
            <a:avLst/>
          </a:prstGeom>
        </p:spPr>
      </p:pic>
      <p:sp>
        <p:nvSpPr>
          <p:cNvPr id="45" name="Google Shape;2021;p86"/>
          <p:cNvSpPr/>
          <p:nvPr/>
        </p:nvSpPr>
        <p:spPr>
          <a:xfrm rot="-1379372" flipH="1">
            <a:off x="-1768818" y="-1823252"/>
            <a:ext cx="5599802" cy="554692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Freeform 17"/>
          <p:cNvSpPr/>
          <p:nvPr/>
        </p:nvSpPr>
        <p:spPr>
          <a:xfrm rot="18870615">
            <a:off x="-1462554" y="2725102"/>
            <a:ext cx="7247851" cy="6414425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B4B6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2367294" y="-419100"/>
            <a:ext cx="14406894" cy="4605791"/>
          </a:xfrm>
          <a:custGeom>
            <a:avLst/>
            <a:gdLst>
              <a:gd name="connsiteX0" fmla="*/ 81294 w 14406894"/>
              <a:gd name="connsiteY0" fmla="*/ 3289300 h 4605791"/>
              <a:gd name="connsiteX1" fmla="*/ 386094 w 14406894"/>
              <a:gd name="connsiteY1" fmla="*/ 3378200 h 4605791"/>
              <a:gd name="connsiteX2" fmla="*/ 5440694 w 14406894"/>
              <a:gd name="connsiteY2" fmla="*/ 4572000 h 4605791"/>
              <a:gd name="connsiteX3" fmla="*/ 3954794 w 14406894"/>
              <a:gd name="connsiteY3" fmla="*/ 1866900 h 4605791"/>
              <a:gd name="connsiteX4" fmla="*/ 10063494 w 14406894"/>
              <a:gd name="connsiteY4" fmla="*/ 2451100 h 4605791"/>
              <a:gd name="connsiteX5" fmla="*/ 14406894 w 14406894"/>
              <a:gd name="connsiteY5" fmla="*/ 0 h 460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06894" h="4605791">
                <a:moveTo>
                  <a:pt x="81294" y="3289300"/>
                </a:moveTo>
                <a:cubicBezTo>
                  <a:pt x="-212923" y="3226858"/>
                  <a:pt x="386094" y="3378200"/>
                  <a:pt x="386094" y="3378200"/>
                </a:cubicBezTo>
                <a:cubicBezTo>
                  <a:pt x="1279327" y="3591983"/>
                  <a:pt x="4845911" y="4823883"/>
                  <a:pt x="5440694" y="4572000"/>
                </a:cubicBezTo>
                <a:cubicBezTo>
                  <a:pt x="6035477" y="4320117"/>
                  <a:pt x="3184327" y="2220383"/>
                  <a:pt x="3954794" y="1866900"/>
                </a:cubicBezTo>
                <a:cubicBezTo>
                  <a:pt x="4725261" y="1513417"/>
                  <a:pt x="8321477" y="2762250"/>
                  <a:pt x="10063494" y="2451100"/>
                </a:cubicBezTo>
                <a:cubicBezTo>
                  <a:pt x="11805511" y="2139950"/>
                  <a:pt x="13106202" y="1069975"/>
                  <a:pt x="1440689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-1108831" y="5861751"/>
            <a:ext cx="9935331" cy="2761549"/>
          </a:xfrm>
          <a:custGeom>
            <a:avLst/>
            <a:gdLst>
              <a:gd name="connsiteX0" fmla="*/ 29331 w 9935331"/>
              <a:gd name="connsiteY0" fmla="*/ 1529649 h 2761549"/>
              <a:gd name="connsiteX1" fmla="*/ 435731 w 9935331"/>
              <a:gd name="connsiteY1" fmla="*/ 1377249 h 2761549"/>
              <a:gd name="connsiteX2" fmla="*/ 4423531 w 9935331"/>
              <a:gd name="connsiteY2" fmla="*/ 18349 h 2761549"/>
              <a:gd name="connsiteX3" fmla="*/ 6493631 w 9935331"/>
              <a:gd name="connsiteY3" fmla="*/ 564449 h 2761549"/>
              <a:gd name="connsiteX4" fmla="*/ 8043031 w 9935331"/>
              <a:gd name="connsiteY4" fmla="*/ 158049 h 2761549"/>
              <a:gd name="connsiteX5" fmla="*/ 9935331 w 9935331"/>
              <a:gd name="connsiteY5" fmla="*/ 2761549 h 276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35331" h="2761549">
                <a:moveTo>
                  <a:pt x="29331" y="1529649"/>
                </a:moveTo>
                <a:cubicBezTo>
                  <a:pt x="-133653" y="1579390"/>
                  <a:pt x="435731" y="1377249"/>
                  <a:pt x="435731" y="1377249"/>
                </a:cubicBezTo>
                <a:cubicBezTo>
                  <a:pt x="1168098" y="1125366"/>
                  <a:pt x="3413881" y="153816"/>
                  <a:pt x="4423531" y="18349"/>
                </a:cubicBezTo>
                <a:cubicBezTo>
                  <a:pt x="5433181" y="-117118"/>
                  <a:pt x="5890381" y="541166"/>
                  <a:pt x="6493631" y="564449"/>
                </a:cubicBezTo>
                <a:cubicBezTo>
                  <a:pt x="7096881" y="587732"/>
                  <a:pt x="7469414" y="-208134"/>
                  <a:pt x="8043031" y="158049"/>
                </a:cubicBezTo>
                <a:cubicBezTo>
                  <a:pt x="8616648" y="524232"/>
                  <a:pt x="9275989" y="1642890"/>
                  <a:pt x="9935331" y="276154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Screenshot 2023-05-14 at 17-21-07 Drawing -- SmartDraw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4605" y="1048385"/>
            <a:ext cx="9622155" cy="4761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021;p86"/>
          <p:cNvSpPr/>
          <p:nvPr/>
        </p:nvSpPr>
        <p:spPr>
          <a:xfrm rot="-1379372" flipH="1">
            <a:off x="8461921" y="-621325"/>
            <a:ext cx="4904152" cy="460513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CAB0BD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Freeform 16"/>
          <p:cNvSpPr/>
          <p:nvPr/>
        </p:nvSpPr>
        <p:spPr>
          <a:xfrm rot="17689822">
            <a:off x="5106277" y="3395964"/>
            <a:ext cx="7046011" cy="6950825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915444" y="3579968"/>
            <a:ext cx="3374830" cy="4005353"/>
          </a:xfrm>
          <a:prstGeom prst="rect">
            <a:avLst/>
          </a:prstGeom>
        </p:spPr>
      </p:pic>
      <p:sp>
        <p:nvSpPr>
          <p:cNvPr id="45" name="Google Shape;2021;p86"/>
          <p:cNvSpPr/>
          <p:nvPr/>
        </p:nvSpPr>
        <p:spPr>
          <a:xfrm rot="-1379372" flipH="1">
            <a:off x="-1768818" y="-1823252"/>
            <a:ext cx="5599802" cy="554692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Freeform 17"/>
          <p:cNvSpPr/>
          <p:nvPr/>
        </p:nvSpPr>
        <p:spPr>
          <a:xfrm rot="18870615">
            <a:off x="-1462554" y="2725102"/>
            <a:ext cx="7247851" cy="6414425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B4B6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2367294" y="-419100"/>
            <a:ext cx="14406894" cy="4605791"/>
          </a:xfrm>
          <a:custGeom>
            <a:avLst/>
            <a:gdLst>
              <a:gd name="connsiteX0" fmla="*/ 81294 w 14406894"/>
              <a:gd name="connsiteY0" fmla="*/ 3289300 h 4605791"/>
              <a:gd name="connsiteX1" fmla="*/ 386094 w 14406894"/>
              <a:gd name="connsiteY1" fmla="*/ 3378200 h 4605791"/>
              <a:gd name="connsiteX2" fmla="*/ 5440694 w 14406894"/>
              <a:gd name="connsiteY2" fmla="*/ 4572000 h 4605791"/>
              <a:gd name="connsiteX3" fmla="*/ 3954794 w 14406894"/>
              <a:gd name="connsiteY3" fmla="*/ 1866900 h 4605791"/>
              <a:gd name="connsiteX4" fmla="*/ 10063494 w 14406894"/>
              <a:gd name="connsiteY4" fmla="*/ 2451100 h 4605791"/>
              <a:gd name="connsiteX5" fmla="*/ 14406894 w 14406894"/>
              <a:gd name="connsiteY5" fmla="*/ 0 h 460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06894" h="4605791">
                <a:moveTo>
                  <a:pt x="81294" y="3289300"/>
                </a:moveTo>
                <a:cubicBezTo>
                  <a:pt x="-212923" y="3226858"/>
                  <a:pt x="386094" y="3378200"/>
                  <a:pt x="386094" y="3378200"/>
                </a:cubicBezTo>
                <a:cubicBezTo>
                  <a:pt x="1279327" y="3591983"/>
                  <a:pt x="4845911" y="4823883"/>
                  <a:pt x="5440694" y="4572000"/>
                </a:cubicBezTo>
                <a:cubicBezTo>
                  <a:pt x="6035477" y="4320117"/>
                  <a:pt x="3184327" y="2220383"/>
                  <a:pt x="3954794" y="1866900"/>
                </a:cubicBezTo>
                <a:cubicBezTo>
                  <a:pt x="4725261" y="1513417"/>
                  <a:pt x="8321477" y="2762250"/>
                  <a:pt x="10063494" y="2451100"/>
                </a:cubicBezTo>
                <a:cubicBezTo>
                  <a:pt x="11805511" y="2139950"/>
                  <a:pt x="13106202" y="1069975"/>
                  <a:pt x="1440689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-1108831" y="5861751"/>
            <a:ext cx="9935331" cy="2761549"/>
          </a:xfrm>
          <a:custGeom>
            <a:avLst/>
            <a:gdLst>
              <a:gd name="connsiteX0" fmla="*/ 29331 w 9935331"/>
              <a:gd name="connsiteY0" fmla="*/ 1529649 h 2761549"/>
              <a:gd name="connsiteX1" fmla="*/ 435731 w 9935331"/>
              <a:gd name="connsiteY1" fmla="*/ 1377249 h 2761549"/>
              <a:gd name="connsiteX2" fmla="*/ 4423531 w 9935331"/>
              <a:gd name="connsiteY2" fmla="*/ 18349 h 2761549"/>
              <a:gd name="connsiteX3" fmla="*/ 6493631 w 9935331"/>
              <a:gd name="connsiteY3" fmla="*/ 564449 h 2761549"/>
              <a:gd name="connsiteX4" fmla="*/ 8043031 w 9935331"/>
              <a:gd name="connsiteY4" fmla="*/ 158049 h 2761549"/>
              <a:gd name="connsiteX5" fmla="*/ 9935331 w 9935331"/>
              <a:gd name="connsiteY5" fmla="*/ 2761549 h 276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35331" h="2761549">
                <a:moveTo>
                  <a:pt x="29331" y="1529649"/>
                </a:moveTo>
                <a:cubicBezTo>
                  <a:pt x="-133653" y="1579390"/>
                  <a:pt x="435731" y="1377249"/>
                  <a:pt x="435731" y="1377249"/>
                </a:cubicBezTo>
                <a:cubicBezTo>
                  <a:pt x="1168098" y="1125366"/>
                  <a:pt x="3413881" y="153816"/>
                  <a:pt x="4423531" y="18349"/>
                </a:cubicBezTo>
                <a:cubicBezTo>
                  <a:pt x="5433181" y="-117118"/>
                  <a:pt x="5890381" y="541166"/>
                  <a:pt x="6493631" y="564449"/>
                </a:cubicBezTo>
                <a:cubicBezTo>
                  <a:pt x="7096881" y="587732"/>
                  <a:pt x="7469414" y="-208134"/>
                  <a:pt x="8043031" y="158049"/>
                </a:cubicBezTo>
                <a:cubicBezTo>
                  <a:pt x="8616648" y="524232"/>
                  <a:pt x="9275989" y="1642890"/>
                  <a:pt x="9935331" y="276154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4045ED9-5CF3-4F69-8DE0-A618DD07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05" y="1068755"/>
            <a:ext cx="7445389" cy="4715279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989086" y="-1419078"/>
            <a:ext cx="7397149" cy="9674665"/>
          </a:xfrm>
          <a:custGeom>
            <a:avLst/>
            <a:gdLst>
              <a:gd name="connsiteX0" fmla="*/ 1694414 w 7397149"/>
              <a:gd name="connsiteY0" fmla="*/ 288778 h 9674665"/>
              <a:gd name="connsiteX1" fmla="*/ 106914 w 7397149"/>
              <a:gd name="connsiteY1" fmla="*/ 1711178 h 9674665"/>
              <a:gd name="connsiteX2" fmla="*/ 4272514 w 7397149"/>
              <a:gd name="connsiteY2" fmla="*/ 1965178 h 9674665"/>
              <a:gd name="connsiteX3" fmla="*/ 3193014 w 7397149"/>
              <a:gd name="connsiteY3" fmla="*/ 3412978 h 9674665"/>
              <a:gd name="connsiteX4" fmla="*/ 5517114 w 7397149"/>
              <a:gd name="connsiteY4" fmla="*/ 4352778 h 9674665"/>
              <a:gd name="connsiteX5" fmla="*/ 4361414 w 7397149"/>
              <a:gd name="connsiteY5" fmla="*/ 9115278 h 9674665"/>
              <a:gd name="connsiteX6" fmla="*/ 7168114 w 7397149"/>
              <a:gd name="connsiteY6" fmla="*/ 8658078 h 9674665"/>
              <a:gd name="connsiteX7" fmla="*/ 6609314 w 7397149"/>
              <a:gd name="connsiteY7" fmla="*/ 860278 h 9674665"/>
              <a:gd name="connsiteX8" fmla="*/ 1694414 w 7397149"/>
              <a:gd name="connsiteY8" fmla="*/ 288778 h 967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7149" h="9674665">
                <a:moveTo>
                  <a:pt x="1694414" y="288778"/>
                </a:moveTo>
                <a:cubicBezTo>
                  <a:pt x="610681" y="430595"/>
                  <a:pt x="-322769" y="1431778"/>
                  <a:pt x="106914" y="1711178"/>
                </a:cubicBezTo>
                <a:cubicBezTo>
                  <a:pt x="536597" y="1990578"/>
                  <a:pt x="3758164" y="1681545"/>
                  <a:pt x="4272514" y="1965178"/>
                </a:cubicBezTo>
                <a:cubicBezTo>
                  <a:pt x="4786864" y="2248811"/>
                  <a:pt x="2985581" y="3015045"/>
                  <a:pt x="3193014" y="3412978"/>
                </a:cubicBezTo>
                <a:cubicBezTo>
                  <a:pt x="3400447" y="3810911"/>
                  <a:pt x="5322381" y="3402395"/>
                  <a:pt x="5517114" y="4352778"/>
                </a:cubicBezTo>
                <a:cubicBezTo>
                  <a:pt x="5711847" y="5303161"/>
                  <a:pt x="4086247" y="8397728"/>
                  <a:pt x="4361414" y="9115278"/>
                </a:cubicBezTo>
                <a:cubicBezTo>
                  <a:pt x="4636581" y="9832828"/>
                  <a:pt x="6793464" y="10033911"/>
                  <a:pt x="7168114" y="8658078"/>
                </a:cubicBezTo>
                <a:cubicBezTo>
                  <a:pt x="7542764" y="7282245"/>
                  <a:pt x="7523714" y="2248811"/>
                  <a:pt x="6609314" y="860278"/>
                </a:cubicBezTo>
                <a:cubicBezTo>
                  <a:pt x="5694914" y="-528255"/>
                  <a:pt x="2778147" y="146961"/>
                  <a:pt x="1694414" y="28877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57033" y="5408684"/>
            <a:ext cx="8057890" cy="2372547"/>
          </a:xfrm>
          <a:custGeom>
            <a:avLst/>
            <a:gdLst>
              <a:gd name="connsiteX0" fmla="*/ 7905633 w 8057890"/>
              <a:gd name="connsiteY0" fmla="*/ 2236716 h 2372547"/>
              <a:gd name="connsiteX1" fmla="*/ 4844933 w 8057890"/>
              <a:gd name="connsiteY1" fmla="*/ 1516 h 2372547"/>
              <a:gd name="connsiteX2" fmla="*/ 44333 w 8057890"/>
              <a:gd name="connsiteY2" fmla="*/ 1893816 h 2372547"/>
              <a:gd name="connsiteX3" fmla="*/ 7905633 w 8057890"/>
              <a:gd name="connsiteY3" fmla="*/ 2236716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7890" h="2372547">
                <a:moveTo>
                  <a:pt x="7905633" y="2236716"/>
                </a:moveTo>
                <a:cubicBezTo>
                  <a:pt x="8705733" y="1921333"/>
                  <a:pt x="6155150" y="58666"/>
                  <a:pt x="4844933" y="1516"/>
                </a:cubicBezTo>
                <a:cubicBezTo>
                  <a:pt x="3534716" y="-55634"/>
                  <a:pt x="-463667" y="1519166"/>
                  <a:pt x="44333" y="1893816"/>
                </a:cubicBezTo>
                <a:cubicBezTo>
                  <a:pt x="552333" y="2268466"/>
                  <a:pt x="7105533" y="2552099"/>
                  <a:pt x="7905633" y="2236716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79092" y="-1661173"/>
            <a:ext cx="6939373" cy="2423647"/>
          </a:xfrm>
          <a:custGeom>
            <a:avLst/>
            <a:gdLst>
              <a:gd name="connsiteX0" fmla="*/ 4305708 w 6939373"/>
              <a:gd name="connsiteY0" fmla="*/ 810273 h 2423647"/>
              <a:gd name="connsiteX1" fmla="*/ 1003708 w 6939373"/>
              <a:gd name="connsiteY1" fmla="*/ 2423173 h 2423647"/>
              <a:gd name="connsiteX2" fmla="*/ 368708 w 6939373"/>
              <a:gd name="connsiteY2" fmla="*/ 619773 h 2423647"/>
              <a:gd name="connsiteX3" fmla="*/ 6198008 w 6939373"/>
              <a:gd name="connsiteY3" fmla="*/ 73673 h 2423647"/>
              <a:gd name="connsiteX4" fmla="*/ 6579008 w 6939373"/>
              <a:gd name="connsiteY4" fmla="*/ 2067573 h 2423647"/>
              <a:gd name="connsiteX5" fmla="*/ 3619908 w 6939373"/>
              <a:gd name="connsiteY5" fmla="*/ 1978673 h 2423647"/>
              <a:gd name="connsiteX6" fmla="*/ 4305708 w 6939373"/>
              <a:gd name="connsiteY6" fmla="*/ 810273 h 242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373" h="2423647">
                <a:moveTo>
                  <a:pt x="4305708" y="810273"/>
                </a:moveTo>
                <a:cubicBezTo>
                  <a:pt x="3869675" y="884356"/>
                  <a:pt x="1659875" y="2454923"/>
                  <a:pt x="1003708" y="2423173"/>
                </a:cubicBezTo>
                <a:cubicBezTo>
                  <a:pt x="347541" y="2391423"/>
                  <a:pt x="-497009" y="1011356"/>
                  <a:pt x="368708" y="619773"/>
                </a:cubicBezTo>
                <a:cubicBezTo>
                  <a:pt x="1234425" y="228190"/>
                  <a:pt x="5162958" y="-167627"/>
                  <a:pt x="6198008" y="73673"/>
                </a:cubicBezTo>
                <a:cubicBezTo>
                  <a:pt x="7233058" y="314973"/>
                  <a:pt x="7008691" y="1750073"/>
                  <a:pt x="6579008" y="2067573"/>
                </a:cubicBezTo>
                <a:cubicBezTo>
                  <a:pt x="6149325" y="2385073"/>
                  <a:pt x="3994558" y="2181873"/>
                  <a:pt x="3619908" y="1978673"/>
                </a:cubicBezTo>
                <a:cubicBezTo>
                  <a:pt x="3245258" y="1775473"/>
                  <a:pt x="4741741" y="736190"/>
                  <a:pt x="4305708" y="810273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97287" y="4773845"/>
            <a:ext cx="8652921" cy="3643826"/>
          </a:xfrm>
          <a:custGeom>
            <a:avLst/>
            <a:gdLst>
              <a:gd name="connsiteX0" fmla="*/ 7155013 w 8652921"/>
              <a:gd name="connsiteY0" fmla="*/ 293455 h 3643826"/>
              <a:gd name="connsiteX1" fmla="*/ 4996013 w 8652921"/>
              <a:gd name="connsiteY1" fmla="*/ 217255 h 3643826"/>
              <a:gd name="connsiteX2" fmla="*/ 3078313 w 8652921"/>
              <a:gd name="connsiteY2" fmla="*/ 1411055 h 3643826"/>
              <a:gd name="connsiteX3" fmla="*/ 81113 w 8652921"/>
              <a:gd name="connsiteY3" fmla="*/ 1601555 h 3643826"/>
              <a:gd name="connsiteX4" fmla="*/ 1528913 w 8652921"/>
              <a:gd name="connsiteY4" fmla="*/ 3506555 h 3643826"/>
              <a:gd name="connsiteX5" fmla="*/ 8361513 w 8652921"/>
              <a:gd name="connsiteY5" fmla="*/ 3138255 h 3643826"/>
              <a:gd name="connsiteX6" fmla="*/ 7155013 w 8652921"/>
              <a:gd name="connsiteY6" fmla="*/ 293455 h 364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2921" h="3643826">
                <a:moveTo>
                  <a:pt x="7155013" y="293455"/>
                </a:moveTo>
                <a:cubicBezTo>
                  <a:pt x="6594096" y="-193378"/>
                  <a:pt x="5675463" y="30988"/>
                  <a:pt x="4996013" y="217255"/>
                </a:cubicBezTo>
                <a:cubicBezTo>
                  <a:pt x="4316563" y="403522"/>
                  <a:pt x="3897463" y="1180338"/>
                  <a:pt x="3078313" y="1411055"/>
                </a:cubicBezTo>
                <a:cubicBezTo>
                  <a:pt x="2259163" y="1641772"/>
                  <a:pt x="339346" y="1252305"/>
                  <a:pt x="81113" y="1601555"/>
                </a:cubicBezTo>
                <a:cubicBezTo>
                  <a:pt x="-177120" y="1950805"/>
                  <a:pt x="148846" y="3250438"/>
                  <a:pt x="1528913" y="3506555"/>
                </a:cubicBezTo>
                <a:cubicBezTo>
                  <a:pt x="2908980" y="3762672"/>
                  <a:pt x="7421713" y="3671655"/>
                  <a:pt x="8361513" y="3138255"/>
                </a:cubicBezTo>
                <a:cubicBezTo>
                  <a:pt x="9301313" y="2604855"/>
                  <a:pt x="7715930" y="780288"/>
                  <a:pt x="7155013" y="293455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26280" y="554909"/>
            <a:ext cx="6354722" cy="790575"/>
            <a:chOff x="4366427" y="656509"/>
            <a:chExt cx="6354722" cy="790575"/>
          </a:xfrm>
        </p:grpSpPr>
        <p:sp>
          <p:nvSpPr>
            <p:cNvPr id="6" name="Google Shape;1321;p54"/>
            <p:cNvSpPr txBox="1"/>
            <p:nvPr/>
          </p:nvSpPr>
          <p:spPr>
            <a:xfrm>
              <a:off x="5288298" y="699063"/>
              <a:ext cx="5432851" cy="669983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4000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Implementation</a:t>
              </a:r>
            </a:p>
          </p:txBody>
        </p:sp>
        <p:sp>
          <p:nvSpPr>
            <p:cNvPr id="5" name="Google Shape;1320;p54"/>
            <p:cNvSpPr txBox="1"/>
            <p:nvPr/>
          </p:nvSpPr>
          <p:spPr>
            <a:xfrm>
              <a:off x="4366427" y="656509"/>
              <a:ext cx="893445" cy="79057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05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2496180" y="1943599"/>
            <a:ext cx="7199640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lang="en-US" alt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client-side</a:t>
            </a:r>
            <a:r>
              <a:rPr 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is</a:t>
            </a:r>
            <a:r>
              <a:rPr 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designed in </a:t>
            </a:r>
            <a:r>
              <a:rPr lang="en-US" alt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React and Material UI (MUI)</a:t>
            </a:r>
            <a:r>
              <a:rPr 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</a:t>
            </a:r>
            <a:r>
              <a:rPr lang="en-US" alt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Nodejs and Express </a:t>
            </a:r>
            <a:r>
              <a:rPr 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the server-side development.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Github is used for version control for this project.</a:t>
            </a:r>
            <a:endParaRPr lang="en-IN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is a simple website built throughout to p</a:t>
            </a:r>
            <a:r>
              <a:rPr lang="en-US" alt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rovide users with advices and suggestions on something they have done, anonymously</a:t>
            </a:r>
            <a:r>
              <a:rPr lang="en-IN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+mj-lt"/>
                <a:ea typeface="Times New Roman" panose="02020603050405020304" pitchFamily="18" charset="0"/>
                <a:sym typeface="+mn-ea"/>
              </a:rPr>
              <a:t>Browsers communicate with servers using protocols, which are a set of instructions.</a:t>
            </a:r>
          </a:p>
          <a:p>
            <a:pPr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Here For The Complete Source Code -</a:t>
            </a:r>
          </a:p>
        </p:txBody>
      </p:sp>
      <p:sp>
        <p:nvSpPr>
          <p:cNvPr id="9" name="Freeform 8"/>
          <p:cNvSpPr/>
          <p:nvPr/>
        </p:nvSpPr>
        <p:spPr>
          <a:xfrm>
            <a:off x="-1310986" y="-827313"/>
            <a:ext cx="3476574" cy="9105484"/>
          </a:xfrm>
          <a:custGeom>
            <a:avLst/>
            <a:gdLst>
              <a:gd name="connsiteX0" fmla="*/ 3050886 w 3476574"/>
              <a:gd name="connsiteY0" fmla="*/ 27213 h 9105484"/>
              <a:gd name="connsiteX1" fmla="*/ 3393786 w 3476574"/>
              <a:gd name="connsiteY1" fmla="*/ 2668813 h 9105484"/>
              <a:gd name="connsiteX2" fmla="*/ 2225386 w 3476574"/>
              <a:gd name="connsiteY2" fmla="*/ 4015013 h 9105484"/>
              <a:gd name="connsiteX3" fmla="*/ 2580986 w 3476574"/>
              <a:gd name="connsiteY3" fmla="*/ 6034313 h 9105484"/>
              <a:gd name="connsiteX4" fmla="*/ 218786 w 3476574"/>
              <a:gd name="connsiteY4" fmla="*/ 8993413 h 9105484"/>
              <a:gd name="connsiteX5" fmla="*/ 421986 w 3476574"/>
              <a:gd name="connsiteY5" fmla="*/ 1792513 h 9105484"/>
              <a:gd name="connsiteX6" fmla="*/ 3050886 w 3476574"/>
              <a:gd name="connsiteY6" fmla="*/ 27213 h 910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6574" h="9105484">
                <a:moveTo>
                  <a:pt x="3050886" y="27213"/>
                </a:moveTo>
                <a:cubicBezTo>
                  <a:pt x="3546186" y="173263"/>
                  <a:pt x="3531369" y="2004180"/>
                  <a:pt x="3393786" y="2668813"/>
                </a:cubicBezTo>
                <a:cubicBezTo>
                  <a:pt x="3256203" y="3333446"/>
                  <a:pt x="2360853" y="3454096"/>
                  <a:pt x="2225386" y="4015013"/>
                </a:cubicBezTo>
                <a:cubicBezTo>
                  <a:pt x="2089919" y="4575930"/>
                  <a:pt x="2915419" y="5204580"/>
                  <a:pt x="2580986" y="6034313"/>
                </a:cubicBezTo>
                <a:cubicBezTo>
                  <a:pt x="2246553" y="6864046"/>
                  <a:pt x="578619" y="9700380"/>
                  <a:pt x="218786" y="8993413"/>
                </a:cubicBezTo>
                <a:cubicBezTo>
                  <a:pt x="-141047" y="8286446"/>
                  <a:pt x="-45797" y="3282646"/>
                  <a:pt x="421986" y="1792513"/>
                </a:cubicBezTo>
                <a:cubicBezTo>
                  <a:pt x="889769" y="302380"/>
                  <a:pt x="2555586" y="-118837"/>
                  <a:pt x="3050886" y="27213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464731" y="-1905000"/>
            <a:ext cx="9334115" cy="9512300"/>
          </a:xfrm>
          <a:custGeom>
            <a:avLst/>
            <a:gdLst>
              <a:gd name="connsiteX0" fmla="*/ 1643969 w 9334115"/>
              <a:gd name="connsiteY0" fmla="*/ 0 h 9512300"/>
              <a:gd name="connsiteX1" fmla="*/ 310469 w 9334115"/>
              <a:gd name="connsiteY1" fmla="*/ 2273300 h 9512300"/>
              <a:gd name="connsiteX2" fmla="*/ 6825569 w 9334115"/>
              <a:gd name="connsiteY2" fmla="*/ 2222500 h 9512300"/>
              <a:gd name="connsiteX3" fmla="*/ 5263469 w 9334115"/>
              <a:gd name="connsiteY3" fmla="*/ 4051300 h 9512300"/>
              <a:gd name="connsiteX4" fmla="*/ 9327469 w 9334115"/>
              <a:gd name="connsiteY4" fmla="*/ 4940300 h 9512300"/>
              <a:gd name="connsiteX5" fmla="*/ 6025469 w 9334115"/>
              <a:gd name="connsiteY5" fmla="*/ 9512300 h 95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4115" h="9512300">
                <a:moveTo>
                  <a:pt x="1643969" y="0"/>
                </a:moveTo>
                <a:cubicBezTo>
                  <a:pt x="545419" y="951441"/>
                  <a:pt x="-553131" y="1902883"/>
                  <a:pt x="310469" y="2273300"/>
                </a:cubicBezTo>
                <a:cubicBezTo>
                  <a:pt x="1174069" y="2643717"/>
                  <a:pt x="6000069" y="1926167"/>
                  <a:pt x="6825569" y="2222500"/>
                </a:cubicBezTo>
                <a:cubicBezTo>
                  <a:pt x="7651069" y="2518833"/>
                  <a:pt x="4846486" y="3598333"/>
                  <a:pt x="5263469" y="4051300"/>
                </a:cubicBezTo>
                <a:cubicBezTo>
                  <a:pt x="5680452" y="4504267"/>
                  <a:pt x="9200469" y="4030133"/>
                  <a:pt x="9327469" y="4940300"/>
                </a:cubicBezTo>
                <a:cubicBezTo>
                  <a:pt x="9454469" y="5850467"/>
                  <a:pt x="7739969" y="7681383"/>
                  <a:pt x="6025469" y="95123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749300" y="-939800"/>
            <a:ext cx="2628900" cy="9093200"/>
          </a:xfrm>
          <a:custGeom>
            <a:avLst/>
            <a:gdLst>
              <a:gd name="connsiteX0" fmla="*/ 2628900 w 2628900"/>
              <a:gd name="connsiteY0" fmla="*/ 9093200 h 9093200"/>
              <a:gd name="connsiteX1" fmla="*/ 1282700 w 2628900"/>
              <a:gd name="connsiteY1" fmla="*/ 6794500 h 9093200"/>
              <a:gd name="connsiteX2" fmla="*/ 2387600 w 2628900"/>
              <a:gd name="connsiteY2" fmla="*/ 5118100 h 9093200"/>
              <a:gd name="connsiteX3" fmla="*/ 1422400 w 2628900"/>
              <a:gd name="connsiteY3" fmla="*/ 3441700 h 9093200"/>
              <a:gd name="connsiteX4" fmla="*/ 2527300 w 2628900"/>
              <a:gd name="connsiteY4" fmla="*/ 1816100 h 9093200"/>
              <a:gd name="connsiteX5" fmla="*/ 0 w 2628900"/>
              <a:gd name="connsiteY5" fmla="*/ 0 h 90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9093200">
                <a:moveTo>
                  <a:pt x="2628900" y="9093200"/>
                </a:moveTo>
                <a:cubicBezTo>
                  <a:pt x="1975908" y="8275108"/>
                  <a:pt x="1322917" y="7457017"/>
                  <a:pt x="1282700" y="6794500"/>
                </a:cubicBezTo>
                <a:cubicBezTo>
                  <a:pt x="1242483" y="6131983"/>
                  <a:pt x="2364317" y="5676900"/>
                  <a:pt x="2387600" y="5118100"/>
                </a:cubicBezTo>
                <a:cubicBezTo>
                  <a:pt x="2410883" y="4559300"/>
                  <a:pt x="1399117" y="3992033"/>
                  <a:pt x="1422400" y="3441700"/>
                </a:cubicBezTo>
                <a:cubicBezTo>
                  <a:pt x="1445683" y="2891367"/>
                  <a:pt x="2764367" y="2389717"/>
                  <a:pt x="2527300" y="1816100"/>
                </a:cubicBezTo>
                <a:cubicBezTo>
                  <a:pt x="2290233" y="1242483"/>
                  <a:pt x="1145116" y="62124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1800" y="4591821"/>
            <a:ext cx="1465467" cy="2496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989086" y="-1419078"/>
            <a:ext cx="7397149" cy="9674665"/>
          </a:xfrm>
          <a:custGeom>
            <a:avLst/>
            <a:gdLst>
              <a:gd name="connsiteX0" fmla="*/ 1694414 w 7397149"/>
              <a:gd name="connsiteY0" fmla="*/ 288778 h 9674665"/>
              <a:gd name="connsiteX1" fmla="*/ 106914 w 7397149"/>
              <a:gd name="connsiteY1" fmla="*/ 1711178 h 9674665"/>
              <a:gd name="connsiteX2" fmla="*/ 4272514 w 7397149"/>
              <a:gd name="connsiteY2" fmla="*/ 1965178 h 9674665"/>
              <a:gd name="connsiteX3" fmla="*/ 3193014 w 7397149"/>
              <a:gd name="connsiteY3" fmla="*/ 3412978 h 9674665"/>
              <a:gd name="connsiteX4" fmla="*/ 5517114 w 7397149"/>
              <a:gd name="connsiteY4" fmla="*/ 4352778 h 9674665"/>
              <a:gd name="connsiteX5" fmla="*/ 4361414 w 7397149"/>
              <a:gd name="connsiteY5" fmla="*/ 9115278 h 9674665"/>
              <a:gd name="connsiteX6" fmla="*/ 7168114 w 7397149"/>
              <a:gd name="connsiteY6" fmla="*/ 8658078 h 9674665"/>
              <a:gd name="connsiteX7" fmla="*/ 6609314 w 7397149"/>
              <a:gd name="connsiteY7" fmla="*/ 860278 h 9674665"/>
              <a:gd name="connsiteX8" fmla="*/ 1694414 w 7397149"/>
              <a:gd name="connsiteY8" fmla="*/ 288778 h 967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7149" h="9674665">
                <a:moveTo>
                  <a:pt x="1694414" y="288778"/>
                </a:moveTo>
                <a:cubicBezTo>
                  <a:pt x="610681" y="430595"/>
                  <a:pt x="-322769" y="1431778"/>
                  <a:pt x="106914" y="1711178"/>
                </a:cubicBezTo>
                <a:cubicBezTo>
                  <a:pt x="536597" y="1990578"/>
                  <a:pt x="3758164" y="1681545"/>
                  <a:pt x="4272514" y="1965178"/>
                </a:cubicBezTo>
                <a:cubicBezTo>
                  <a:pt x="4786864" y="2248811"/>
                  <a:pt x="2985581" y="3015045"/>
                  <a:pt x="3193014" y="3412978"/>
                </a:cubicBezTo>
                <a:cubicBezTo>
                  <a:pt x="3400447" y="3810911"/>
                  <a:pt x="5322381" y="3402395"/>
                  <a:pt x="5517114" y="4352778"/>
                </a:cubicBezTo>
                <a:cubicBezTo>
                  <a:pt x="5711847" y="5303161"/>
                  <a:pt x="4086247" y="8397728"/>
                  <a:pt x="4361414" y="9115278"/>
                </a:cubicBezTo>
                <a:cubicBezTo>
                  <a:pt x="4636581" y="9832828"/>
                  <a:pt x="6793464" y="10033911"/>
                  <a:pt x="7168114" y="8658078"/>
                </a:cubicBezTo>
                <a:cubicBezTo>
                  <a:pt x="7542764" y="7282245"/>
                  <a:pt x="7523714" y="2248811"/>
                  <a:pt x="6609314" y="860278"/>
                </a:cubicBezTo>
                <a:cubicBezTo>
                  <a:pt x="5694914" y="-528255"/>
                  <a:pt x="2778147" y="146961"/>
                  <a:pt x="1694414" y="28877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57033" y="5408684"/>
            <a:ext cx="8057890" cy="2372547"/>
          </a:xfrm>
          <a:custGeom>
            <a:avLst/>
            <a:gdLst>
              <a:gd name="connsiteX0" fmla="*/ 7905633 w 8057890"/>
              <a:gd name="connsiteY0" fmla="*/ 2236716 h 2372547"/>
              <a:gd name="connsiteX1" fmla="*/ 4844933 w 8057890"/>
              <a:gd name="connsiteY1" fmla="*/ 1516 h 2372547"/>
              <a:gd name="connsiteX2" fmla="*/ 44333 w 8057890"/>
              <a:gd name="connsiteY2" fmla="*/ 1893816 h 2372547"/>
              <a:gd name="connsiteX3" fmla="*/ 7905633 w 8057890"/>
              <a:gd name="connsiteY3" fmla="*/ 2236716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7890" h="2372547">
                <a:moveTo>
                  <a:pt x="7905633" y="2236716"/>
                </a:moveTo>
                <a:cubicBezTo>
                  <a:pt x="8705733" y="1921333"/>
                  <a:pt x="6155150" y="58666"/>
                  <a:pt x="4844933" y="1516"/>
                </a:cubicBezTo>
                <a:cubicBezTo>
                  <a:pt x="3534716" y="-55634"/>
                  <a:pt x="-463667" y="1519166"/>
                  <a:pt x="44333" y="1893816"/>
                </a:cubicBezTo>
                <a:cubicBezTo>
                  <a:pt x="552333" y="2268466"/>
                  <a:pt x="7105533" y="2552099"/>
                  <a:pt x="7905633" y="2236716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79092" y="-1661173"/>
            <a:ext cx="6939373" cy="2423647"/>
          </a:xfrm>
          <a:custGeom>
            <a:avLst/>
            <a:gdLst>
              <a:gd name="connsiteX0" fmla="*/ 4305708 w 6939373"/>
              <a:gd name="connsiteY0" fmla="*/ 810273 h 2423647"/>
              <a:gd name="connsiteX1" fmla="*/ 1003708 w 6939373"/>
              <a:gd name="connsiteY1" fmla="*/ 2423173 h 2423647"/>
              <a:gd name="connsiteX2" fmla="*/ 368708 w 6939373"/>
              <a:gd name="connsiteY2" fmla="*/ 619773 h 2423647"/>
              <a:gd name="connsiteX3" fmla="*/ 6198008 w 6939373"/>
              <a:gd name="connsiteY3" fmla="*/ 73673 h 2423647"/>
              <a:gd name="connsiteX4" fmla="*/ 6579008 w 6939373"/>
              <a:gd name="connsiteY4" fmla="*/ 2067573 h 2423647"/>
              <a:gd name="connsiteX5" fmla="*/ 3619908 w 6939373"/>
              <a:gd name="connsiteY5" fmla="*/ 1978673 h 2423647"/>
              <a:gd name="connsiteX6" fmla="*/ 4305708 w 6939373"/>
              <a:gd name="connsiteY6" fmla="*/ 810273 h 242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373" h="2423647">
                <a:moveTo>
                  <a:pt x="4305708" y="810273"/>
                </a:moveTo>
                <a:cubicBezTo>
                  <a:pt x="3869675" y="884356"/>
                  <a:pt x="1659875" y="2454923"/>
                  <a:pt x="1003708" y="2423173"/>
                </a:cubicBezTo>
                <a:cubicBezTo>
                  <a:pt x="347541" y="2391423"/>
                  <a:pt x="-497009" y="1011356"/>
                  <a:pt x="368708" y="619773"/>
                </a:cubicBezTo>
                <a:cubicBezTo>
                  <a:pt x="1234425" y="228190"/>
                  <a:pt x="5162958" y="-167627"/>
                  <a:pt x="6198008" y="73673"/>
                </a:cubicBezTo>
                <a:cubicBezTo>
                  <a:pt x="7233058" y="314973"/>
                  <a:pt x="7008691" y="1750073"/>
                  <a:pt x="6579008" y="2067573"/>
                </a:cubicBezTo>
                <a:cubicBezTo>
                  <a:pt x="6149325" y="2385073"/>
                  <a:pt x="3994558" y="2181873"/>
                  <a:pt x="3619908" y="1978673"/>
                </a:cubicBezTo>
                <a:cubicBezTo>
                  <a:pt x="3245258" y="1775473"/>
                  <a:pt x="4741741" y="736190"/>
                  <a:pt x="4305708" y="810273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97287" y="4773845"/>
            <a:ext cx="8652921" cy="3643826"/>
          </a:xfrm>
          <a:custGeom>
            <a:avLst/>
            <a:gdLst>
              <a:gd name="connsiteX0" fmla="*/ 7155013 w 8652921"/>
              <a:gd name="connsiteY0" fmla="*/ 293455 h 3643826"/>
              <a:gd name="connsiteX1" fmla="*/ 4996013 w 8652921"/>
              <a:gd name="connsiteY1" fmla="*/ 217255 h 3643826"/>
              <a:gd name="connsiteX2" fmla="*/ 3078313 w 8652921"/>
              <a:gd name="connsiteY2" fmla="*/ 1411055 h 3643826"/>
              <a:gd name="connsiteX3" fmla="*/ 81113 w 8652921"/>
              <a:gd name="connsiteY3" fmla="*/ 1601555 h 3643826"/>
              <a:gd name="connsiteX4" fmla="*/ 1528913 w 8652921"/>
              <a:gd name="connsiteY4" fmla="*/ 3506555 h 3643826"/>
              <a:gd name="connsiteX5" fmla="*/ 8361513 w 8652921"/>
              <a:gd name="connsiteY5" fmla="*/ 3138255 h 3643826"/>
              <a:gd name="connsiteX6" fmla="*/ 7155013 w 8652921"/>
              <a:gd name="connsiteY6" fmla="*/ 293455 h 364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2921" h="3643826">
                <a:moveTo>
                  <a:pt x="7155013" y="293455"/>
                </a:moveTo>
                <a:cubicBezTo>
                  <a:pt x="6594096" y="-193378"/>
                  <a:pt x="5675463" y="30988"/>
                  <a:pt x="4996013" y="217255"/>
                </a:cubicBezTo>
                <a:cubicBezTo>
                  <a:pt x="4316563" y="403522"/>
                  <a:pt x="3897463" y="1180338"/>
                  <a:pt x="3078313" y="1411055"/>
                </a:cubicBezTo>
                <a:cubicBezTo>
                  <a:pt x="2259163" y="1641772"/>
                  <a:pt x="339346" y="1252305"/>
                  <a:pt x="81113" y="1601555"/>
                </a:cubicBezTo>
                <a:cubicBezTo>
                  <a:pt x="-177120" y="1950805"/>
                  <a:pt x="148846" y="3250438"/>
                  <a:pt x="1528913" y="3506555"/>
                </a:cubicBezTo>
                <a:cubicBezTo>
                  <a:pt x="2908980" y="3762672"/>
                  <a:pt x="7421713" y="3671655"/>
                  <a:pt x="8361513" y="3138255"/>
                </a:cubicBezTo>
                <a:cubicBezTo>
                  <a:pt x="9301313" y="2604855"/>
                  <a:pt x="7715930" y="780288"/>
                  <a:pt x="7155013" y="293455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310986" y="-827313"/>
            <a:ext cx="3476574" cy="9105484"/>
          </a:xfrm>
          <a:custGeom>
            <a:avLst/>
            <a:gdLst>
              <a:gd name="connsiteX0" fmla="*/ 3050886 w 3476574"/>
              <a:gd name="connsiteY0" fmla="*/ 27213 h 9105484"/>
              <a:gd name="connsiteX1" fmla="*/ 3393786 w 3476574"/>
              <a:gd name="connsiteY1" fmla="*/ 2668813 h 9105484"/>
              <a:gd name="connsiteX2" fmla="*/ 2225386 w 3476574"/>
              <a:gd name="connsiteY2" fmla="*/ 4015013 h 9105484"/>
              <a:gd name="connsiteX3" fmla="*/ 2580986 w 3476574"/>
              <a:gd name="connsiteY3" fmla="*/ 6034313 h 9105484"/>
              <a:gd name="connsiteX4" fmla="*/ 218786 w 3476574"/>
              <a:gd name="connsiteY4" fmla="*/ 8993413 h 9105484"/>
              <a:gd name="connsiteX5" fmla="*/ 421986 w 3476574"/>
              <a:gd name="connsiteY5" fmla="*/ 1792513 h 9105484"/>
              <a:gd name="connsiteX6" fmla="*/ 3050886 w 3476574"/>
              <a:gd name="connsiteY6" fmla="*/ 27213 h 910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6574" h="9105484">
                <a:moveTo>
                  <a:pt x="3050886" y="27213"/>
                </a:moveTo>
                <a:cubicBezTo>
                  <a:pt x="3546186" y="173263"/>
                  <a:pt x="3531369" y="2004180"/>
                  <a:pt x="3393786" y="2668813"/>
                </a:cubicBezTo>
                <a:cubicBezTo>
                  <a:pt x="3256203" y="3333446"/>
                  <a:pt x="2360853" y="3454096"/>
                  <a:pt x="2225386" y="4015013"/>
                </a:cubicBezTo>
                <a:cubicBezTo>
                  <a:pt x="2089919" y="4575930"/>
                  <a:pt x="2915419" y="5204580"/>
                  <a:pt x="2580986" y="6034313"/>
                </a:cubicBezTo>
                <a:cubicBezTo>
                  <a:pt x="2246553" y="6864046"/>
                  <a:pt x="578619" y="9700380"/>
                  <a:pt x="218786" y="8993413"/>
                </a:cubicBezTo>
                <a:cubicBezTo>
                  <a:pt x="-141047" y="8286446"/>
                  <a:pt x="-45797" y="3282646"/>
                  <a:pt x="421986" y="1792513"/>
                </a:cubicBezTo>
                <a:cubicBezTo>
                  <a:pt x="889769" y="302380"/>
                  <a:pt x="2555586" y="-118837"/>
                  <a:pt x="3050886" y="27213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464731" y="-1905000"/>
            <a:ext cx="9334115" cy="9512300"/>
          </a:xfrm>
          <a:custGeom>
            <a:avLst/>
            <a:gdLst>
              <a:gd name="connsiteX0" fmla="*/ 1643969 w 9334115"/>
              <a:gd name="connsiteY0" fmla="*/ 0 h 9512300"/>
              <a:gd name="connsiteX1" fmla="*/ 310469 w 9334115"/>
              <a:gd name="connsiteY1" fmla="*/ 2273300 h 9512300"/>
              <a:gd name="connsiteX2" fmla="*/ 6825569 w 9334115"/>
              <a:gd name="connsiteY2" fmla="*/ 2222500 h 9512300"/>
              <a:gd name="connsiteX3" fmla="*/ 5263469 w 9334115"/>
              <a:gd name="connsiteY3" fmla="*/ 4051300 h 9512300"/>
              <a:gd name="connsiteX4" fmla="*/ 9327469 w 9334115"/>
              <a:gd name="connsiteY4" fmla="*/ 4940300 h 9512300"/>
              <a:gd name="connsiteX5" fmla="*/ 6025469 w 9334115"/>
              <a:gd name="connsiteY5" fmla="*/ 9512300 h 95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4115" h="9512300">
                <a:moveTo>
                  <a:pt x="1643969" y="0"/>
                </a:moveTo>
                <a:cubicBezTo>
                  <a:pt x="545419" y="951441"/>
                  <a:pt x="-553131" y="1902883"/>
                  <a:pt x="310469" y="2273300"/>
                </a:cubicBezTo>
                <a:cubicBezTo>
                  <a:pt x="1174069" y="2643717"/>
                  <a:pt x="6000069" y="1926167"/>
                  <a:pt x="6825569" y="2222500"/>
                </a:cubicBezTo>
                <a:cubicBezTo>
                  <a:pt x="7651069" y="2518833"/>
                  <a:pt x="4846486" y="3598333"/>
                  <a:pt x="5263469" y="4051300"/>
                </a:cubicBezTo>
                <a:cubicBezTo>
                  <a:pt x="5680452" y="4504267"/>
                  <a:pt x="9200469" y="4030133"/>
                  <a:pt x="9327469" y="4940300"/>
                </a:cubicBezTo>
                <a:cubicBezTo>
                  <a:pt x="9454469" y="5850467"/>
                  <a:pt x="7739969" y="7681383"/>
                  <a:pt x="6025469" y="95123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749300" y="-939800"/>
            <a:ext cx="2628900" cy="9093200"/>
          </a:xfrm>
          <a:custGeom>
            <a:avLst/>
            <a:gdLst>
              <a:gd name="connsiteX0" fmla="*/ 2628900 w 2628900"/>
              <a:gd name="connsiteY0" fmla="*/ 9093200 h 9093200"/>
              <a:gd name="connsiteX1" fmla="*/ 1282700 w 2628900"/>
              <a:gd name="connsiteY1" fmla="*/ 6794500 h 9093200"/>
              <a:gd name="connsiteX2" fmla="*/ 2387600 w 2628900"/>
              <a:gd name="connsiteY2" fmla="*/ 5118100 h 9093200"/>
              <a:gd name="connsiteX3" fmla="*/ 1422400 w 2628900"/>
              <a:gd name="connsiteY3" fmla="*/ 3441700 h 9093200"/>
              <a:gd name="connsiteX4" fmla="*/ 2527300 w 2628900"/>
              <a:gd name="connsiteY4" fmla="*/ 1816100 h 9093200"/>
              <a:gd name="connsiteX5" fmla="*/ 0 w 2628900"/>
              <a:gd name="connsiteY5" fmla="*/ 0 h 90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9093200">
                <a:moveTo>
                  <a:pt x="2628900" y="9093200"/>
                </a:moveTo>
                <a:cubicBezTo>
                  <a:pt x="1975908" y="8275108"/>
                  <a:pt x="1322917" y="7457017"/>
                  <a:pt x="1282700" y="6794500"/>
                </a:cubicBezTo>
                <a:cubicBezTo>
                  <a:pt x="1242483" y="6131983"/>
                  <a:pt x="2364317" y="5676900"/>
                  <a:pt x="2387600" y="5118100"/>
                </a:cubicBezTo>
                <a:cubicBezTo>
                  <a:pt x="2410883" y="4559300"/>
                  <a:pt x="1399117" y="3992033"/>
                  <a:pt x="1422400" y="3441700"/>
                </a:cubicBezTo>
                <a:cubicBezTo>
                  <a:pt x="1445683" y="2891367"/>
                  <a:pt x="2764367" y="2389717"/>
                  <a:pt x="2527300" y="1816100"/>
                </a:cubicBezTo>
                <a:cubicBezTo>
                  <a:pt x="2290233" y="1242483"/>
                  <a:pt x="1145116" y="62124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1800" y="4591821"/>
            <a:ext cx="1465467" cy="2496539"/>
          </a:xfrm>
          <a:prstGeom prst="rect">
            <a:avLst/>
          </a:prstGeom>
        </p:spPr>
      </p:pic>
      <p:sp>
        <p:nvSpPr>
          <p:cNvPr id="12" name="Google Shape;1321;p54"/>
          <p:cNvSpPr txBox="1"/>
          <p:nvPr/>
        </p:nvSpPr>
        <p:spPr>
          <a:xfrm>
            <a:off x="3417578" y="370743"/>
            <a:ext cx="5432851" cy="6699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 page when the user is logged out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16D3FE-1BBA-42A7-94A5-D1C77B38A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68" y="1187640"/>
            <a:ext cx="9569663" cy="456137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989086" y="-1419078"/>
            <a:ext cx="7397149" cy="9674665"/>
          </a:xfrm>
          <a:custGeom>
            <a:avLst/>
            <a:gdLst>
              <a:gd name="connsiteX0" fmla="*/ 1694414 w 7397149"/>
              <a:gd name="connsiteY0" fmla="*/ 288778 h 9674665"/>
              <a:gd name="connsiteX1" fmla="*/ 106914 w 7397149"/>
              <a:gd name="connsiteY1" fmla="*/ 1711178 h 9674665"/>
              <a:gd name="connsiteX2" fmla="*/ 4272514 w 7397149"/>
              <a:gd name="connsiteY2" fmla="*/ 1965178 h 9674665"/>
              <a:gd name="connsiteX3" fmla="*/ 3193014 w 7397149"/>
              <a:gd name="connsiteY3" fmla="*/ 3412978 h 9674665"/>
              <a:gd name="connsiteX4" fmla="*/ 5517114 w 7397149"/>
              <a:gd name="connsiteY4" fmla="*/ 4352778 h 9674665"/>
              <a:gd name="connsiteX5" fmla="*/ 4361414 w 7397149"/>
              <a:gd name="connsiteY5" fmla="*/ 9115278 h 9674665"/>
              <a:gd name="connsiteX6" fmla="*/ 7168114 w 7397149"/>
              <a:gd name="connsiteY6" fmla="*/ 8658078 h 9674665"/>
              <a:gd name="connsiteX7" fmla="*/ 6609314 w 7397149"/>
              <a:gd name="connsiteY7" fmla="*/ 860278 h 9674665"/>
              <a:gd name="connsiteX8" fmla="*/ 1694414 w 7397149"/>
              <a:gd name="connsiteY8" fmla="*/ 288778 h 967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7149" h="9674665">
                <a:moveTo>
                  <a:pt x="1694414" y="288778"/>
                </a:moveTo>
                <a:cubicBezTo>
                  <a:pt x="610681" y="430595"/>
                  <a:pt x="-322769" y="1431778"/>
                  <a:pt x="106914" y="1711178"/>
                </a:cubicBezTo>
                <a:cubicBezTo>
                  <a:pt x="536597" y="1990578"/>
                  <a:pt x="3758164" y="1681545"/>
                  <a:pt x="4272514" y="1965178"/>
                </a:cubicBezTo>
                <a:cubicBezTo>
                  <a:pt x="4786864" y="2248811"/>
                  <a:pt x="2985581" y="3015045"/>
                  <a:pt x="3193014" y="3412978"/>
                </a:cubicBezTo>
                <a:cubicBezTo>
                  <a:pt x="3400447" y="3810911"/>
                  <a:pt x="5322381" y="3402395"/>
                  <a:pt x="5517114" y="4352778"/>
                </a:cubicBezTo>
                <a:cubicBezTo>
                  <a:pt x="5711847" y="5303161"/>
                  <a:pt x="4086247" y="8397728"/>
                  <a:pt x="4361414" y="9115278"/>
                </a:cubicBezTo>
                <a:cubicBezTo>
                  <a:pt x="4636581" y="9832828"/>
                  <a:pt x="6793464" y="10033911"/>
                  <a:pt x="7168114" y="8658078"/>
                </a:cubicBezTo>
                <a:cubicBezTo>
                  <a:pt x="7542764" y="7282245"/>
                  <a:pt x="7523714" y="2248811"/>
                  <a:pt x="6609314" y="860278"/>
                </a:cubicBezTo>
                <a:cubicBezTo>
                  <a:pt x="5694914" y="-528255"/>
                  <a:pt x="2778147" y="146961"/>
                  <a:pt x="1694414" y="28877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57033" y="5408684"/>
            <a:ext cx="8057890" cy="2372547"/>
          </a:xfrm>
          <a:custGeom>
            <a:avLst/>
            <a:gdLst>
              <a:gd name="connsiteX0" fmla="*/ 7905633 w 8057890"/>
              <a:gd name="connsiteY0" fmla="*/ 2236716 h 2372547"/>
              <a:gd name="connsiteX1" fmla="*/ 4844933 w 8057890"/>
              <a:gd name="connsiteY1" fmla="*/ 1516 h 2372547"/>
              <a:gd name="connsiteX2" fmla="*/ 44333 w 8057890"/>
              <a:gd name="connsiteY2" fmla="*/ 1893816 h 2372547"/>
              <a:gd name="connsiteX3" fmla="*/ 7905633 w 8057890"/>
              <a:gd name="connsiteY3" fmla="*/ 2236716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7890" h="2372547">
                <a:moveTo>
                  <a:pt x="7905633" y="2236716"/>
                </a:moveTo>
                <a:cubicBezTo>
                  <a:pt x="8705733" y="1921333"/>
                  <a:pt x="6155150" y="58666"/>
                  <a:pt x="4844933" y="1516"/>
                </a:cubicBezTo>
                <a:cubicBezTo>
                  <a:pt x="3534716" y="-55634"/>
                  <a:pt x="-463667" y="1519166"/>
                  <a:pt x="44333" y="1893816"/>
                </a:cubicBezTo>
                <a:cubicBezTo>
                  <a:pt x="552333" y="2268466"/>
                  <a:pt x="7105533" y="2552099"/>
                  <a:pt x="7905633" y="2236716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79092" y="-1661173"/>
            <a:ext cx="6939373" cy="2423647"/>
          </a:xfrm>
          <a:custGeom>
            <a:avLst/>
            <a:gdLst>
              <a:gd name="connsiteX0" fmla="*/ 4305708 w 6939373"/>
              <a:gd name="connsiteY0" fmla="*/ 810273 h 2423647"/>
              <a:gd name="connsiteX1" fmla="*/ 1003708 w 6939373"/>
              <a:gd name="connsiteY1" fmla="*/ 2423173 h 2423647"/>
              <a:gd name="connsiteX2" fmla="*/ 368708 w 6939373"/>
              <a:gd name="connsiteY2" fmla="*/ 619773 h 2423647"/>
              <a:gd name="connsiteX3" fmla="*/ 6198008 w 6939373"/>
              <a:gd name="connsiteY3" fmla="*/ 73673 h 2423647"/>
              <a:gd name="connsiteX4" fmla="*/ 6579008 w 6939373"/>
              <a:gd name="connsiteY4" fmla="*/ 2067573 h 2423647"/>
              <a:gd name="connsiteX5" fmla="*/ 3619908 w 6939373"/>
              <a:gd name="connsiteY5" fmla="*/ 1978673 h 2423647"/>
              <a:gd name="connsiteX6" fmla="*/ 4305708 w 6939373"/>
              <a:gd name="connsiteY6" fmla="*/ 810273 h 242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373" h="2423647">
                <a:moveTo>
                  <a:pt x="4305708" y="810273"/>
                </a:moveTo>
                <a:cubicBezTo>
                  <a:pt x="3869675" y="884356"/>
                  <a:pt x="1659875" y="2454923"/>
                  <a:pt x="1003708" y="2423173"/>
                </a:cubicBezTo>
                <a:cubicBezTo>
                  <a:pt x="347541" y="2391423"/>
                  <a:pt x="-497009" y="1011356"/>
                  <a:pt x="368708" y="619773"/>
                </a:cubicBezTo>
                <a:cubicBezTo>
                  <a:pt x="1234425" y="228190"/>
                  <a:pt x="5162958" y="-167627"/>
                  <a:pt x="6198008" y="73673"/>
                </a:cubicBezTo>
                <a:cubicBezTo>
                  <a:pt x="7233058" y="314973"/>
                  <a:pt x="7008691" y="1750073"/>
                  <a:pt x="6579008" y="2067573"/>
                </a:cubicBezTo>
                <a:cubicBezTo>
                  <a:pt x="6149325" y="2385073"/>
                  <a:pt x="3994558" y="2181873"/>
                  <a:pt x="3619908" y="1978673"/>
                </a:cubicBezTo>
                <a:cubicBezTo>
                  <a:pt x="3245258" y="1775473"/>
                  <a:pt x="4741741" y="736190"/>
                  <a:pt x="4305708" y="810273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97287" y="4773845"/>
            <a:ext cx="8652921" cy="3643826"/>
          </a:xfrm>
          <a:custGeom>
            <a:avLst/>
            <a:gdLst>
              <a:gd name="connsiteX0" fmla="*/ 7155013 w 8652921"/>
              <a:gd name="connsiteY0" fmla="*/ 293455 h 3643826"/>
              <a:gd name="connsiteX1" fmla="*/ 4996013 w 8652921"/>
              <a:gd name="connsiteY1" fmla="*/ 217255 h 3643826"/>
              <a:gd name="connsiteX2" fmla="*/ 3078313 w 8652921"/>
              <a:gd name="connsiteY2" fmla="*/ 1411055 h 3643826"/>
              <a:gd name="connsiteX3" fmla="*/ 81113 w 8652921"/>
              <a:gd name="connsiteY3" fmla="*/ 1601555 h 3643826"/>
              <a:gd name="connsiteX4" fmla="*/ 1528913 w 8652921"/>
              <a:gd name="connsiteY4" fmla="*/ 3506555 h 3643826"/>
              <a:gd name="connsiteX5" fmla="*/ 8361513 w 8652921"/>
              <a:gd name="connsiteY5" fmla="*/ 3138255 h 3643826"/>
              <a:gd name="connsiteX6" fmla="*/ 7155013 w 8652921"/>
              <a:gd name="connsiteY6" fmla="*/ 293455 h 364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2921" h="3643826">
                <a:moveTo>
                  <a:pt x="7155013" y="293455"/>
                </a:moveTo>
                <a:cubicBezTo>
                  <a:pt x="6594096" y="-193378"/>
                  <a:pt x="5675463" y="30988"/>
                  <a:pt x="4996013" y="217255"/>
                </a:cubicBezTo>
                <a:cubicBezTo>
                  <a:pt x="4316563" y="403522"/>
                  <a:pt x="3897463" y="1180338"/>
                  <a:pt x="3078313" y="1411055"/>
                </a:cubicBezTo>
                <a:cubicBezTo>
                  <a:pt x="2259163" y="1641772"/>
                  <a:pt x="339346" y="1252305"/>
                  <a:pt x="81113" y="1601555"/>
                </a:cubicBezTo>
                <a:cubicBezTo>
                  <a:pt x="-177120" y="1950805"/>
                  <a:pt x="148846" y="3250438"/>
                  <a:pt x="1528913" y="3506555"/>
                </a:cubicBezTo>
                <a:cubicBezTo>
                  <a:pt x="2908980" y="3762672"/>
                  <a:pt x="7421713" y="3671655"/>
                  <a:pt x="8361513" y="3138255"/>
                </a:cubicBezTo>
                <a:cubicBezTo>
                  <a:pt x="9301313" y="2604855"/>
                  <a:pt x="7715930" y="780288"/>
                  <a:pt x="7155013" y="293455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310986" y="-827313"/>
            <a:ext cx="3476574" cy="9105484"/>
          </a:xfrm>
          <a:custGeom>
            <a:avLst/>
            <a:gdLst>
              <a:gd name="connsiteX0" fmla="*/ 3050886 w 3476574"/>
              <a:gd name="connsiteY0" fmla="*/ 27213 h 9105484"/>
              <a:gd name="connsiteX1" fmla="*/ 3393786 w 3476574"/>
              <a:gd name="connsiteY1" fmla="*/ 2668813 h 9105484"/>
              <a:gd name="connsiteX2" fmla="*/ 2225386 w 3476574"/>
              <a:gd name="connsiteY2" fmla="*/ 4015013 h 9105484"/>
              <a:gd name="connsiteX3" fmla="*/ 2580986 w 3476574"/>
              <a:gd name="connsiteY3" fmla="*/ 6034313 h 9105484"/>
              <a:gd name="connsiteX4" fmla="*/ 218786 w 3476574"/>
              <a:gd name="connsiteY4" fmla="*/ 8993413 h 9105484"/>
              <a:gd name="connsiteX5" fmla="*/ 421986 w 3476574"/>
              <a:gd name="connsiteY5" fmla="*/ 1792513 h 9105484"/>
              <a:gd name="connsiteX6" fmla="*/ 3050886 w 3476574"/>
              <a:gd name="connsiteY6" fmla="*/ 27213 h 910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6574" h="9105484">
                <a:moveTo>
                  <a:pt x="3050886" y="27213"/>
                </a:moveTo>
                <a:cubicBezTo>
                  <a:pt x="3546186" y="173263"/>
                  <a:pt x="3531369" y="2004180"/>
                  <a:pt x="3393786" y="2668813"/>
                </a:cubicBezTo>
                <a:cubicBezTo>
                  <a:pt x="3256203" y="3333446"/>
                  <a:pt x="2360853" y="3454096"/>
                  <a:pt x="2225386" y="4015013"/>
                </a:cubicBezTo>
                <a:cubicBezTo>
                  <a:pt x="2089919" y="4575930"/>
                  <a:pt x="2915419" y="5204580"/>
                  <a:pt x="2580986" y="6034313"/>
                </a:cubicBezTo>
                <a:cubicBezTo>
                  <a:pt x="2246553" y="6864046"/>
                  <a:pt x="578619" y="9700380"/>
                  <a:pt x="218786" y="8993413"/>
                </a:cubicBezTo>
                <a:cubicBezTo>
                  <a:pt x="-141047" y="8286446"/>
                  <a:pt x="-45797" y="3282646"/>
                  <a:pt x="421986" y="1792513"/>
                </a:cubicBezTo>
                <a:cubicBezTo>
                  <a:pt x="889769" y="302380"/>
                  <a:pt x="2555586" y="-118837"/>
                  <a:pt x="3050886" y="27213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464731" y="-1905000"/>
            <a:ext cx="9334115" cy="9512300"/>
          </a:xfrm>
          <a:custGeom>
            <a:avLst/>
            <a:gdLst>
              <a:gd name="connsiteX0" fmla="*/ 1643969 w 9334115"/>
              <a:gd name="connsiteY0" fmla="*/ 0 h 9512300"/>
              <a:gd name="connsiteX1" fmla="*/ 310469 w 9334115"/>
              <a:gd name="connsiteY1" fmla="*/ 2273300 h 9512300"/>
              <a:gd name="connsiteX2" fmla="*/ 6825569 w 9334115"/>
              <a:gd name="connsiteY2" fmla="*/ 2222500 h 9512300"/>
              <a:gd name="connsiteX3" fmla="*/ 5263469 w 9334115"/>
              <a:gd name="connsiteY3" fmla="*/ 4051300 h 9512300"/>
              <a:gd name="connsiteX4" fmla="*/ 9327469 w 9334115"/>
              <a:gd name="connsiteY4" fmla="*/ 4940300 h 9512300"/>
              <a:gd name="connsiteX5" fmla="*/ 6025469 w 9334115"/>
              <a:gd name="connsiteY5" fmla="*/ 9512300 h 95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4115" h="9512300">
                <a:moveTo>
                  <a:pt x="1643969" y="0"/>
                </a:moveTo>
                <a:cubicBezTo>
                  <a:pt x="545419" y="951441"/>
                  <a:pt x="-553131" y="1902883"/>
                  <a:pt x="310469" y="2273300"/>
                </a:cubicBezTo>
                <a:cubicBezTo>
                  <a:pt x="1174069" y="2643717"/>
                  <a:pt x="6000069" y="1926167"/>
                  <a:pt x="6825569" y="2222500"/>
                </a:cubicBezTo>
                <a:cubicBezTo>
                  <a:pt x="7651069" y="2518833"/>
                  <a:pt x="4846486" y="3598333"/>
                  <a:pt x="5263469" y="4051300"/>
                </a:cubicBezTo>
                <a:cubicBezTo>
                  <a:pt x="5680452" y="4504267"/>
                  <a:pt x="9200469" y="4030133"/>
                  <a:pt x="9327469" y="4940300"/>
                </a:cubicBezTo>
                <a:cubicBezTo>
                  <a:pt x="9454469" y="5850467"/>
                  <a:pt x="7739969" y="7681383"/>
                  <a:pt x="6025469" y="95123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749300" y="-939800"/>
            <a:ext cx="2628900" cy="9093200"/>
          </a:xfrm>
          <a:custGeom>
            <a:avLst/>
            <a:gdLst>
              <a:gd name="connsiteX0" fmla="*/ 2628900 w 2628900"/>
              <a:gd name="connsiteY0" fmla="*/ 9093200 h 9093200"/>
              <a:gd name="connsiteX1" fmla="*/ 1282700 w 2628900"/>
              <a:gd name="connsiteY1" fmla="*/ 6794500 h 9093200"/>
              <a:gd name="connsiteX2" fmla="*/ 2387600 w 2628900"/>
              <a:gd name="connsiteY2" fmla="*/ 5118100 h 9093200"/>
              <a:gd name="connsiteX3" fmla="*/ 1422400 w 2628900"/>
              <a:gd name="connsiteY3" fmla="*/ 3441700 h 9093200"/>
              <a:gd name="connsiteX4" fmla="*/ 2527300 w 2628900"/>
              <a:gd name="connsiteY4" fmla="*/ 1816100 h 9093200"/>
              <a:gd name="connsiteX5" fmla="*/ 0 w 2628900"/>
              <a:gd name="connsiteY5" fmla="*/ 0 h 90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9093200">
                <a:moveTo>
                  <a:pt x="2628900" y="9093200"/>
                </a:moveTo>
                <a:cubicBezTo>
                  <a:pt x="1975908" y="8275108"/>
                  <a:pt x="1322917" y="7457017"/>
                  <a:pt x="1282700" y="6794500"/>
                </a:cubicBezTo>
                <a:cubicBezTo>
                  <a:pt x="1242483" y="6131983"/>
                  <a:pt x="2364317" y="5676900"/>
                  <a:pt x="2387600" y="5118100"/>
                </a:cubicBezTo>
                <a:cubicBezTo>
                  <a:pt x="2410883" y="4559300"/>
                  <a:pt x="1399117" y="3992033"/>
                  <a:pt x="1422400" y="3441700"/>
                </a:cubicBezTo>
                <a:cubicBezTo>
                  <a:pt x="1445683" y="2891367"/>
                  <a:pt x="2764367" y="2389717"/>
                  <a:pt x="2527300" y="1816100"/>
                </a:cubicBezTo>
                <a:cubicBezTo>
                  <a:pt x="2290233" y="1242483"/>
                  <a:pt x="1145116" y="62124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1800" y="4591821"/>
            <a:ext cx="1465467" cy="2496539"/>
          </a:xfrm>
          <a:prstGeom prst="rect">
            <a:avLst/>
          </a:prstGeom>
        </p:spPr>
      </p:pic>
      <p:pic>
        <p:nvPicPr>
          <p:cNvPr id="2" name="Content Placeholder 1" descr="signup-pc"/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32353" r="32721"/>
          <a:stretch>
            <a:fillRect/>
          </a:stretch>
        </p:blipFill>
        <p:spPr>
          <a:xfrm>
            <a:off x="2790825" y="2018030"/>
            <a:ext cx="2964815" cy="3995420"/>
          </a:xfrm>
          <a:prstGeom prst="rect">
            <a:avLst/>
          </a:prstGeom>
        </p:spPr>
      </p:pic>
      <p:pic>
        <p:nvPicPr>
          <p:cNvPr id="5" name="Content Placeholder 4" descr="login-pc"/>
          <p:cNvPicPr>
            <a:picLocks noGrp="1" noChangeAspect="1"/>
          </p:cNvPicPr>
          <p:nvPr>
            <p:ph sz="half" idx="2"/>
          </p:nvPr>
        </p:nvPicPr>
        <p:blipFill>
          <a:blip r:embed="rId5"/>
          <a:srcRect l="32814" r="33325"/>
          <a:stretch>
            <a:fillRect/>
          </a:stretch>
        </p:blipFill>
        <p:spPr>
          <a:xfrm>
            <a:off x="6800215" y="1967865"/>
            <a:ext cx="2887980" cy="4064635"/>
          </a:xfrm>
          <a:prstGeom prst="rect">
            <a:avLst/>
          </a:prstGeom>
        </p:spPr>
      </p:pic>
      <p:sp>
        <p:nvSpPr>
          <p:cNvPr id="12" name="Google Shape;1321;p54"/>
          <p:cNvSpPr txBox="1"/>
          <p:nvPr/>
        </p:nvSpPr>
        <p:spPr>
          <a:xfrm>
            <a:off x="3293745" y="618490"/>
            <a:ext cx="5680710" cy="6699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2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 and signup pages - users can create or login to their account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989086" y="-1419078"/>
            <a:ext cx="7397149" cy="9674665"/>
          </a:xfrm>
          <a:custGeom>
            <a:avLst/>
            <a:gdLst>
              <a:gd name="connsiteX0" fmla="*/ 1694414 w 7397149"/>
              <a:gd name="connsiteY0" fmla="*/ 288778 h 9674665"/>
              <a:gd name="connsiteX1" fmla="*/ 106914 w 7397149"/>
              <a:gd name="connsiteY1" fmla="*/ 1711178 h 9674665"/>
              <a:gd name="connsiteX2" fmla="*/ 4272514 w 7397149"/>
              <a:gd name="connsiteY2" fmla="*/ 1965178 h 9674665"/>
              <a:gd name="connsiteX3" fmla="*/ 3193014 w 7397149"/>
              <a:gd name="connsiteY3" fmla="*/ 3412978 h 9674665"/>
              <a:gd name="connsiteX4" fmla="*/ 5517114 w 7397149"/>
              <a:gd name="connsiteY4" fmla="*/ 4352778 h 9674665"/>
              <a:gd name="connsiteX5" fmla="*/ 4361414 w 7397149"/>
              <a:gd name="connsiteY5" fmla="*/ 9115278 h 9674665"/>
              <a:gd name="connsiteX6" fmla="*/ 7168114 w 7397149"/>
              <a:gd name="connsiteY6" fmla="*/ 8658078 h 9674665"/>
              <a:gd name="connsiteX7" fmla="*/ 6609314 w 7397149"/>
              <a:gd name="connsiteY7" fmla="*/ 860278 h 9674665"/>
              <a:gd name="connsiteX8" fmla="*/ 1694414 w 7397149"/>
              <a:gd name="connsiteY8" fmla="*/ 288778 h 967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7149" h="9674665">
                <a:moveTo>
                  <a:pt x="1694414" y="288778"/>
                </a:moveTo>
                <a:cubicBezTo>
                  <a:pt x="610681" y="430595"/>
                  <a:pt x="-322769" y="1431778"/>
                  <a:pt x="106914" y="1711178"/>
                </a:cubicBezTo>
                <a:cubicBezTo>
                  <a:pt x="536597" y="1990578"/>
                  <a:pt x="3758164" y="1681545"/>
                  <a:pt x="4272514" y="1965178"/>
                </a:cubicBezTo>
                <a:cubicBezTo>
                  <a:pt x="4786864" y="2248811"/>
                  <a:pt x="2985581" y="3015045"/>
                  <a:pt x="3193014" y="3412978"/>
                </a:cubicBezTo>
                <a:cubicBezTo>
                  <a:pt x="3400447" y="3810911"/>
                  <a:pt x="5322381" y="3402395"/>
                  <a:pt x="5517114" y="4352778"/>
                </a:cubicBezTo>
                <a:cubicBezTo>
                  <a:pt x="5711847" y="5303161"/>
                  <a:pt x="4086247" y="8397728"/>
                  <a:pt x="4361414" y="9115278"/>
                </a:cubicBezTo>
                <a:cubicBezTo>
                  <a:pt x="4636581" y="9832828"/>
                  <a:pt x="6793464" y="10033911"/>
                  <a:pt x="7168114" y="8658078"/>
                </a:cubicBezTo>
                <a:cubicBezTo>
                  <a:pt x="7542764" y="7282245"/>
                  <a:pt x="7523714" y="2248811"/>
                  <a:pt x="6609314" y="860278"/>
                </a:cubicBezTo>
                <a:cubicBezTo>
                  <a:pt x="5694914" y="-528255"/>
                  <a:pt x="2778147" y="146961"/>
                  <a:pt x="1694414" y="28877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57033" y="5408684"/>
            <a:ext cx="8057890" cy="2372547"/>
          </a:xfrm>
          <a:custGeom>
            <a:avLst/>
            <a:gdLst>
              <a:gd name="connsiteX0" fmla="*/ 7905633 w 8057890"/>
              <a:gd name="connsiteY0" fmla="*/ 2236716 h 2372547"/>
              <a:gd name="connsiteX1" fmla="*/ 4844933 w 8057890"/>
              <a:gd name="connsiteY1" fmla="*/ 1516 h 2372547"/>
              <a:gd name="connsiteX2" fmla="*/ 44333 w 8057890"/>
              <a:gd name="connsiteY2" fmla="*/ 1893816 h 2372547"/>
              <a:gd name="connsiteX3" fmla="*/ 7905633 w 8057890"/>
              <a:gd name="connsiteY3" fmla="*/ 2236716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7890" h="2372547">
                <a:moveTo>
                  <a:pt x="7905633" y="2236716"/>
                </a:moveTo>
                <a:cubicBezTo>
                  <a:pt x="8705733" y="1921333"/>
                  <a:pt x="6155150" y="58666"/>
                  <a:pt x="4844933" y="1516"/>
                </a:cubicBezTo>
                <a:cubicBezTo>
                  <a:pt x="3534716" y="-55634"/>
                  <a:pt x="-463667" y="1519166"/>
                  <a:pt x="44333" y="1893816"/>
                </a:cubicBezTo>
                <a:cubicBezTo>
                  <a:pt x="552333" y="2268466"/>
                  <a:pt x="7105533" y="2552099"/>
                  <a:pt x="7905633" y="2236716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79092" y="-1661173"/>
            <a:ext cx="6939373" cy="2423647"/>
          </a:xfrm>
          <a:custGeom>
            <a:avLst/>
            <a:gdLst>
              <a:gd name="connsiteX0" fmla="*/ 4305708 w 6939373"/>
              <a:gd name="connsiteY0" fmla="*/ 810273 h 2423647"/>
              <a:gd name="connsiteX1" fmla="*/ 1003708 w 6939373"/>
              <a:gd name="connsiteY1" fmla="*/ 2423173 h 2423647"/>
              <a:gd name="connsiteX2" fmla="*/ 368708 w 6939373"/>
              <a:gd name="connsiteY2" fmla="*/ 619773 h 2423647"/>
              <a:gd name="connsiteX3" fmla="*/ 6198008 w 6939373"/>
              <a:gd name="connsiteY3" fmla="*/ 73673 h 2423647"/>
              <a:gd name="connsiteX4" fmla="*/ 6579008 w 6939373"/>
              <a:gd name="connsiteY4" fmla="*/ 2067573 h 2423647"/>
              <a:gd name="connsiteX5" fmla="*/ 3619908 w 6939373"/>
              <a:gd name="connsiteY5" fmla="*/ 1978673 h 2423647"/>
              <a:gd name="connsiteX6" fmla="*/ 4305708 w 6939373"/>
              <a:gd name="connsiteY6" fmla="*/ 810273 h 242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373" h="2423647">
                <a:moveTo>
                  <a:pt x="4305708" y="810273"/>
                </a:moveTo>
                <a:cubicBezTo>
                  <a:pt x="3869675" y="884356"/>
                  <a:pt x="1659875" y="2454923"/>
                  <a:pt x="1003708" y="2423173"/>
                </a:cubicBezTo>
                <a:cubicBezTo>
                  <a:pt x="347541" y="2391423"/>
                  <a:pt x="-497009" y="1011356"/>
                  <a:pt x="368708" y="619773"/>
                </a:cubicBezTo>
                <a:cubicBezTo>
                  <a:pt x="1234425" y="228190"/>
                  <a:pt x="5162958" y="-167627"/>
                  <a:pt x="6198008" y="73673"/>
                </a:cubicBezTo>
                <a:cubicBezTo>
                  <a:pt x="7233058" y="314973"/>
                  <a:pt x="7008691" y="1750073"/>
                  <a:pt x="6579008" y="2067573"/>
                </a:cubicBezTo>
                <a:cubicBezTo>
                  <a:pt x="6149325" y="2385073"/>
                  <a:pt x="3994558" y="2181873"/>
                  <a:pt x="3619908" y="1978673"/>
                </a:cubicBezTo>
                <a:cubicBezTo>
                  <a:pt x="3245258" y="1775473"/>
                  <a:pt x="4741741" y="736190"/>
                  <a:pt x="4305708" y="810273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97287" y="4773845"/>
            <a:ext cx="8652921" cy="3643826"/>
          </a:xfrm>
          <a:custGeom>
            <a:avLst/>
            <a:gdLst>
              <a:gd name="connsiteX0" fmla="*/ 7155013 w 8652921"/>
              <a:gd name="connsiteY0" fmla="*/ 293455 h 3643826"/>
              <a:gd name="connsiteX1" fmla="*/ 4996013 w 8652921"/>
              <a:gd name="connsiteY1" fmla="*/ 217255 h 3643826"/>
              <a:gd name="connsiteX2" fmla="*/ 3078313 w 8652921"/>
              <a:gd name="connsiteY2" fmla="*/ 1411055 h 3643826"/>
              <a:gd name="connsiteX3" fmla="*/ 81113 w 8652921"/>
              <a:gd name="connsiteY3" fmla="*/ 1601555 h 3643826"/>
              <a:gd name="connsiteX4" fmla="*/ 1528913 w 8652921"/>
              <a:gd name="connsiteY4" fmla="*/ 3506555 h 3643826"/>
              <a:gd name="connsiteX5" fmla="*/ 8361513 w 8652921"/>
              <a:gd name="connsiteY5" fmla="*/ 3138255 h 3643826"/>
              <a:gd name="connsiteX6" fmla="*/ 7155013 w 8652921"/>
              <a:gd name="connsiteY6" fmla="*/ 293455 h 364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2921" h="3643826">
                <a:moveTo>
                  <a:pt x="7155013" y="293455"/>
                </a:moveTo>
                <a:cubicBezTo>
                  <a:pt x="6594096" y="-193378"/>
                  <a:pt x="5675463" y="30988"/>
                  <a:pt x="4996013" y="217255"/>
                </a:cubicBezTo>
                <a:cubicBezTo>
                  <a:pt x="4316563" y="403522"/>
                  <a:pt x="3897463" y="1180338"/>
                  <a:pt x="3078313" y="1411055"/>
                </a:cubicBezTo>
                <a:cubicBezTo>
                  <a:pt x="2259163" y="1641772"/>
                  <a:pt x="339346" y="1252305"/>
                  <a:pt x="81113" y="1601555"/>
                </a:cubicBezTo>
                <a:cubicBezTo>
                  <a:pt x="-177120" y="1950805"/>
                  <a:pt x="148846" y="3250438"/>
                  <a:pt x="1528913" y="3506555"/>
                </a:cubicBezTo>
                <a:cubicBezTo>
                  <a:pt x="2908980" y="3762672"/>
                  <a:pt x="7421713" y="3671655"/>
                  <a:pt x="8361513" y="3138255"/>
                </a:cubicBezTo>
                <a:cubicBezTo>
                  <a:pt x="9301313" y="2604855"/>
                  <a:pt x="7715930" y="780288"/>
                  <a:pt x="7155013" y="293455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310986" y="-827313"/>
            <a:ext cx="3476574" cy="9105484"/>
          </a:xfrm>
          <a:custGeom>
            <a:avLst/>
            <a:gdLst>
              <a:gd name="connsiteX0" fmla="*/ 3050886 w 3476574"/>
              <a:gd name="connsiteY0" fmla="*/ 27213 h 9105484"/>
              <a:gd name="connsiteX1" fmla="*/ 3393786 w 3476574"/>
              <a:gd name="connsiteY1" fmla="*/ 2668813 h 9105484"/>
              <a:gd name="connsiteX2" fmla="*/ 2225386 w 3476574"/>
              <a:gd name="connsiteY2" fmla="*/ 4015013 h 9105484"/>
              <a:gd name="connsiteX3" fmla="*/ 2580986 w 3476574"/>
              <a:gd name="connsiteY3" fmla="*/ 6034313 h 9105484"/>
              <a:gd name="connsiteX4" fmla="*/ 218786 w 3476574"/>
              <a:gd name="connsiteY4" fmla="*/ 8993413 h 9105484"/>
              <a:gd name="connsiteX5" fmla="*/ 421986 w 3476574"/>
              <a:gd name="connsiteY5" fmla="*/ 1792513 h 9105484"/>
              <a:gd name="connsiteX6" fmla="*/ 3050886 w 3476574"/>
              <a:gd name="connsiteY6" fmla="*/ 27213 h 910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6574" h="9105484">
                <a:moveTo>
                  <a:pt x="3050886" y="27213"/>
                </a:moveTo>
                <a:cubicBezTo>
                  <a:pt x="3546186" y="173263"/>
                  <a:pt x="3531369" y="2004180"/>
                  <a:pt x="3393786" y="2668813"/>
                </a:cubicBezTo>
                <a:cubicBezTo>
                  <a:pt x="3256203" y="3333446"/>
                  <a:pt x="2360853" y="3454096"/>
                  <a:pt x="2225386" y="4015013"/>
                </a:cubicBezTo>
                <a:cubicBezTo>
                  <a:pt x="2089919" y="4575930"/>
                  <a:pt x="2915419" y="5204580"/>
                  <a:pt x="2580986" y="6034313"/>
                </a:cubicBezTo>
                <a:cubicBezTo>
                  <a:pt x="2246553" y="6864046"/>
                  <a:pt x="578619" y="9700380"/>
                  <a:pt x="218786" y="8993413"/>
                </a:cubicBezTo>
                <a:cubicBezTo>
                  <a:pt x="-141047" y="8286446"/>
                  <a:pt x="-45797" y="3282646"/>
                  <a:pt x="421986" y="1792513"/>
                </a:cubicBezTo>
                <a:cubicBezTo>
                  <a:pt x="889769" y="302380"/>
                  <a:pt x="2555586" y="-118837"/>
                  <a:pt x="3050886" y="27213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464731" y="-1905000"/>
            <a:ext cx="9334115" cy="9512300"/>
          </a:xfrm>
          <a:custGeom>
            <a:avLst/>
            <a:gdLst>
              <a:gd name="connsiteX0" fmla="*/ 1643969 w 9334115"/>
              <a:gd name="connsiteY0" fmla="*/ 0 h 9512300"/>
              <a:gd name="connsiteX1" fmla="*/ 310469 w 9334115"/>
              <a:gd name="connsiteY1" fmla="*/ 2273300 h 9512300"/>
              <a:gd name="connsiteX2" fmla="*/ 6825569 w 9334115"/>
              <a:gd name="connsiteY2" fmla="*/ 2222500 h 9512300"/>
              <a:gd name="connsiteX3" fmla="*/ 5263469 w 9334115"/>
              <a:gd name="connsiteY3" fmla="*/ 4051300 h 9512300"/>
              <a:gd name="connsiteX4" fmla="*/ 9327469 w 9334115"/>
              <a:gd name="connsiteY4" fmla="*/ 4940300 h 9512300"/>
              <a:gd name="connsiteX5" fmla="*/ 6025469 w 9334115"/>
              <a:gd name="connsiteY5" fmla="*/ 9512300 h 95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4115" h="9512300">
                <a:moveTo>
                  <a:pt x="1643969" y="0"/>
                </a:moveTo>
                <a:cubicBezTo>
                  <a:pt x="545419" y="951441"/>
                  <a:pt x="-553131" y="1902883"/>
                  <a:pt x="310469" y="2273300"/>
                </a:cubicBezTo>
                <a:cubicBezTo>
                  <a:pt x="1174069" y="2643717"/>
                  <a:pt x="6000069" y="1926167"/>
                  <a:pt x="6825569" y="2222500"/>
                </a:cubicBezTo>
                <a:cubicBezTo>
                  <a:pt x="7651069" y="2518833"/>
                  <a:pt x="4846486" y="3598333"/>
                  <a:pt x="5263469" y="4051300"/>
                </a:cubicBezTo>
                <a:cubicBezTo>
                  <a:pt x="5680452" y="4504267"/>
                  <a:pt x="9200469" y="4030133"/>
                  <a:pt x="9327469" y="4940300"/>
                </a:cubicBezTo>
                <a:cubicBezTo>
                  <a:pt x="9454469" y="5850467"/>
                  <a:pt x="7739969" y="7681383"/>
                  <a:pt x="6025469" y="95123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749300" y="-939800"/>
            <a:ext cx="2628900" cy="9093200"/>
          </a:xfrm>
          <a:custGeom>
            <a:avLst/>
            <a:gdLst>
              <a:gd name="connsiteX0" fmla="*/ 2628900 w 2628900"/>
              <a:gd name="connsiteY0" fmla="*/ 9093200 h 9093200"/>
              <a:gd name="connsiteX1" fmla="*/ 1282700 w 2628900"/>
              <a:gd name="connsiteY1" fmla="*/ 6794500 h 9093200"/>
              <a:gd name="connsiteX2" fmla="*/ 2387600 w 2628900"/>
              <a:gd name="connsiteY2" fmla="*/ 5118100 h 9093200"/>
              <a:gd name="connsiteX3" fmla="*/ 1422400 w 2628900"/>
              <a:gd name="connsiteY3" fmla="*/ 3441700 h 9093200"/>
              <a:gd name="connsiteX4" fmla="*/ 2527300 w 2628900"/>
              <a:gd name="connsiteY4" fmla="*/ 1816100 h 9093200"/>
              <a:gd name="connsiteX5" fmla="*/ 0 w 2628900"/>
              <a:gd name="connsiteY5" fmla="*/ 0 h 90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9093200">
                <a:moveTo>
                  <a:pt x="2628900" y="9093200"/>
                </a:moveTo>
                <a:cubicBezTo>
                  <a:pt x="1975908" y="8275108"/>
                  <a:pt x="1322917" y="7457017"/>
                  <a:pt x="1282700" y="6794500"/>
                </a:cubicBezTo>
                <a:cubicBezTo>
                  <a:pt x="1242483" y="6131983"/>
                  <a:pt x="2364317" y="5676900"/>
                  <a:pt x="2387600" y="5118100"/>
                </a:cubicBezTo>
                <a:cubicBezTo>
                  <a:pt x="2410883" y="4559300"/>
                  <a:pt x="1399117" y="3992033"/>
                  <a:pt x="1422400" y="3441700"/>
                </a:cubicBezTo>
                <a:cubicBezTo>
                  <a:pt x="1445683" y="2891367"/>
                  <a:pt x="2764367" y="2389717"/>
                  <a:pt x="2527300" y="1816100"/>
                </a:cubicBezTo>
                <a:cubicBezTo>
                  <a:pt x="2290233" y="1242483"/>
                  <a:pt x="1145116" y="62124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1800" y="4591821"/>
            <a:ext cx="1465467" cy="2496539"/>
          </a:xfrm>
          <a:prstGeom prst="rect">
            <a:avLst/>
          </a:prstGeom>
        </p:spPr>
      </p:pic>
      <p:sp>
        <p:nvSpPr>
          <p:cNvPr id="12" name="Google Shape;1321;p54"/>
          <p:cNvSpPr txBox="1"/>
          <p:nvPr/>
        </p:nvSpPr>
        <p:spPr>
          <a:xfrm>
            <a:off x="3170555" y="475615"/>
            <a:ext cx="5851525" cy="6699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0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 page when the user is logged in - can see what others have posted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9480C7-23EB-4C94-8FD9-2729B322E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33" y="1438431"/>
            <a:ext cx="9674514" cy="461135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989086" y="-1419078"/>
            <a:ext cx="7397149" cy="9674665"/>
          </a:xfrm>
          <a:custGeom>
            <a:avLst/>
            <a:gdLst>
              <a:gd name="connsiteX0" fmla="*/ 1694414 w 7397149"/>
              <a:gd name="connsiteY0" fmla="*/ 288778 h 9674665"/>
              <a:gd name="connsiteX1" fmla="*/ 106914 w 7397149"/>
              <a:gd name="connsiteY1" fmla="*/ 1711178 h 9674665"/>
              <a:gd name="connsiteX2" fmla="*/ 4272514 w 7397149"/>
              <a:gd name="connsiteY2" fmla="*/ 1965178 h 9674665"/>
              <a:gd name="connsiteX3" fmla="*/ 3193014 w 7397149"/>
              <a:gd name="connsiteY3" fmla="*/ 3412978 h 9674665"/>
              <a:gd name="connsiteX4" fmla="*/ 5517114 w 7397149"/>
              <a:gd name="connsiteY4" fmla="*/ 4352778 h 9674665"/>
              <a:gd name="connsiteX5" fmla="*/ 4361414 w 7397149"/>
              <a:gd name="connsiteY5" fmla="*/ 9115278 h 9674665"/>
              <a:gd name="connsiteX6" fmla="*/ 7168114 w 7397149"/>
              <a:gd name="connsiteY6" fmla="*/ 8658078 h 9674665"/>
              <a:gd name="connsiteX7" fmla="*/ 6609314 w 7397149"/>
              <a:gd name="connsiteY7" fmla="*/ 860278 h 9674665"/>
              <a:gd name="connsiteX8" fmla="*/ 1694414 w 7397149"/>
              <a:gd name="connsiteY8" fmla="*/ 288778 h 967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7149" h="9674665">
                <a:moveTo>
                  <a:pt x="1694414" y="288778"/>
                </a:moveTo>
                <a:cubicBezTo>
                  <a:pt x="610681" y="430595"/>
                  <a:pt x="-322769" y="1431778"/>
                  <a:pt x="106914" y="1711178"/>
                </a:cubicBezTo>
                <a:cubicBezTo>
                  <a:pt x="536597" y="1990578"/>
                  <a:pt x="3758164" y="1681545"/>
                  <a:pt x="4272514" y="1965178"/>
                </a:cubicBezTo>
                <a:cubicBezTo>
                  <a:pt x="4786864" y="2248811"/>
                  <a:pt x="2985581" y="3015045"/>
                  <a:pt x="3193014" y="3412978"/>
                </a:cubicBezTo>
                <a:cubicBezTo>
                  <a:pt x="3400447" y="3810911"/>
                  <a:pt x="5322381" y="3402395"/>
                  <a:pt x="5517114" y="4352778"/>
                </a:cubicBezTo>
                <a:cubicBezTo>
                  <a:pt x="5711847" y="5303161"/>
                  <a:pt x="4086247" y="8397728"/>
                  <a:pt x="4361414" y="9115278"/>
                </a:cubicBezTo>
                <a:cubicBezTo>
                  <a:pt x="4636581" y="9832828"/>
                  <a:pt x="6793464" y="10033911"/>
                  <a:pt x="7168114" y="8658078"/>
                </a:cubicBezTo>
                <a:cubicBezTo>
                  <a:pt x="7542764" y="7282245"/>
                  <a:pt x="7523714" y="2248811"/>
                  <a:pt x="6609314" y="860278"/>
                </a:cubicBezTo>
                <a:cubicBezTo>
                  <a:pt x="5694914" y="-528255"/>
                  <a:pt x="2778147" y="146961"/>
                  <a:pt x="1694414" y="28877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57033" y="5408684"/>
            <a:ext cx="8057890" cy="2372547"/>
          </a:xfrm>
          <a:custGeom>
            <a:avLst/>
            <a:gdLst>
              <a:gd name="connsiteX0" fmla="*/ 7905633 w 8057890"/>
              <a:gd name="connsiteY0" fmla="*/ 2236716 h 2372547"/>
              <a:gd name="connsiteX1" fmla="*/ 4844933 w 8057890"/>
              <a:gd name="connsiteY1" fmla="*/ 1516 h 2372547"/>
              <a:gd name="connsiteX2" fmla="*/ 44333 w 8057890"/>
              <a:gd name="connsiteY2" fmla="*/ 1893816 h 2372547"/>
              <a:gd name="connsiteX3" fmla="*/ 7905633 w 8057890"/>
              <a:gd name="connsiteY3" fmla="*/ 2236716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7890" h="2372547">
                <a:moveTo>
                  <a:pt x="7905633" y="2236716"/>
                </a:moveTo>
                <a:cubicBezTo>
                  <a:pt x="8705733" y="1921333"/>
                  <a:pt x="6155150" y="58666"/>
                  <a:pt x="4844933" y="1516"/>
                </a:cubicBezTo>
                <a:cubicBezTo>
                  <a:pt x="3534716" y="-55634"/>
                  <a:pt x="-463667" y="1519166"/>
                  <a:pt x="44333" y="1893816"/>
                </a:cubicBezTo>
                <a:cubicBezTo>
                  <a:pt x="552333" y="2268466"/>
                  <a:pt x="7105533" y="2552099"/>
                  <a:pt x="7905633" y="2236716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79092" y="-1661173"/>
            <a:ext cx="6939373" cy="2423647"/>
          </a:xfrm>
          <a:custGeom>
            <a:avLst/>
            <a:gdLst>
              <a:gd name="connsiteX0" fmla="*/ 4305708 w 6939373"/>
              <a:gd name="connsiteY0" fmla="*/ 810273 h 2423647"/>
              <a:gd name="connsiteX1" fmla="*/ 1003708 w 6939373"/>
              <a:gd name="connsiteY1" fmla="*/ 2423173 h 2423647"/>
              <a:gd name="connsiteX2" fmla="*/ 368708 w 6939373"/>
              <a:gd name="connsiteY2" fmla="*/ 619773 h 2423647"/>
              <a:gd name="connsiteX3" fmla="*/ 6198008 w 6939373"/>
              <a:gd name="connsiteY3" fmla="*/ 73673 h 2423647"/>
              <a:gd name="connsiteX4" fmla="*/ 6579008 w 6939373"/>
              <a:gd name="connsiteY4" fmla="*/ 2067573 h 2423647"/>
              <a:gd name="connsiteX5" fmla="*/ 3619908 w 6939373"/>
              <a:gd name="connsiteY5" fmla="*/ 1978673 h 2423647"/>
              <a:gd name="connsiteX6" fmla="*/ 4305708 w 6939373"/>
              <a:gd name="connsiteY6" fmla="*/ 810273 h 242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373" h="2423647">
                <a:moveTo>
                  <a:pt x="4305708" y="810273"/>
                </a:moveTo>
                <a:cubicBezTo>
                  <a:pt x="3869675" y="884356"/>
                  <a:pt x="1659875" y="2454923"/>
                  <a:pt x="1003708" y="2423173"/>
                </a:cubicBezTo>
                <a:cubicBezTo>
                  <a:pt x="347541" y="2391423"/>
                  <a:pt x="-497009" y="1011356"/>
                  <a:pt x="368708" y="619773"/>
                </a:cubicBezTo>
                <a:cubicBezTo>
                  <a:pt x="1234425" y="228190"/>
                  <a:pt x="5162958" y="-167627"/>
                  <a:pt x="6198008" y="73673"/>
                </a:cubicBezTo>
                <a:cubicBezTo>
                  <a:pt x="7233058" y="314973"/>
                  <a:pt x="7008691" y="1750073"/>
                  <a:pt x="6579008" y="2067573"/>
                </a:cubicBezTo>
                <a:cubicBezTo>
                  <a:pt x="6149325" y="2385073"/>
                  <a:pt x="3994558" y="2181873"/>
                  <a:pt x="3619908" y="1978673"/>
                </a:cubicBezTo>
                <a:cubicBezTo>
                  <a:pt x="3245258" y="1775473"/>
                  <a:pt x="4741741" y="736190"/>
                  <a:pt x="4305708" y="810273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97287" y="4773845"/>
            <a:ext cx="8652921" cy="3643826"/>
          </a:xfrm>
          <a:custGeom>
            <a:avLst/>
            <a:gdLst>
              <a:gd name="connsiteX0" fmla="*/ 7155013 w 8652921"/>
              <a:gd name="connsiteY0" fmla="*/ 293455 h 3643826"/>
              <a:gd name="connsiteX1" fmla="*/ 4996013 w 8652921"/>
              <a:gd name="connsiteY1" fmla="*/ 217255 h 3643826"/>
              <a:gd name="connsiteX2" fmla="*/ 3078313 w 8652921"/>
              <a:gd name="connsiteY2" fmla="*/ 1411055 h 3643826"/>
              <a:gd name="connsiteX3" fmla="*/ 81113 w 8652921"/>
              <a:gd name="connsiteY3" fmla="*/ 1601555 h 3643826"/>
              <a:gd name="connsiteX4" fmla="*/ 1528913 w 8652921"/>
              <a:gd name="connsiteY4" fmla="*/ 3506555 h 3643826"/>
              <a:gd name="connsiteX5" fmla="*/ 8361513 w 8652921"/>
              <a:gd name="connsiteY5" fmla="*/ 3138255 h 3643826"/>
              <a:gd name="connsiteX6" fmla="*/ 7155013 w 8652921"/>
              <a:gd name="connsiteY6" fmla="*/ 293455 h 364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2921" h="3643826">
                <a:moveTo>
                  <a:pt x="7155013" y="293455"/>
                </a:moveTo>
                <a:cubicBezTo>
                  <a:pt x="6594096" y="-193378"/>
                  <a:pt x="5675463" y="30988"/>
                  <a:pt x="4996013" y="217255"/>
                </a:cubicBezTo>
                <a:cubicBezTo>
                  <a:pt x="4316563" y="403522"/>
                  <a:pt x="3897463" y="1180338"/>
                  <a:pt x="3078313" y="1411055"/>
                </a:cubicBezTo>
                <a:cubicBezTo>
                  <a:pt x="2259163" y="1641772"/>
                  <a:pt x="339346" y="1252305"/>
                  <a:pt x="81113" y="1601555"/>
                </a:cubicBezTo>
                <a:cubicBezTo>
                  <a:pt x="-177120" y="1950805"/>
                  <a:pt x="148846" y="3250438"/>
                  <a:pt x="1528913" y="3506555"/>
                </a:cubicBezTo>
                <a:cubicBezTo>
                  <a:pt x="2908980" y="3762672"/>
                  <a:pt x="7421713" y="3671655"/>
                  <a:pt x="8361513" y="3138255"/>
                </a:cubicBezTo>
                <a:cubicBezTo>
                  <a:pt x="9301313" y="2604855"/>
                  <a:pt x="7715930" y="780288"/>
                  <a:pt x="7155013" y="293455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310986" y="-827313"/>
            <a:ext cx="3476574" cy="9105484"/>
          </a:xfrm>
          <a:custGeom>
            <a:avLst/>
            <a:gdLst>
              <a:gd name="connsiteX0" fmla="*/ 3050886 w 3476574"/>
              <a:gd name="connsiteY0" fmla="*/ 27213 h 9105484"/>
              <a:gd name="connsiteX1" fmla="*/ 3393786 w 3476574"/>
              <a:gd name="connsiteY1" fmla="*/ 2668813 h 9105484"/>
              <a:gd name="connsiteX2" fmla="*/ 2225386 w 3476574"/>
              <a:gd name="connsiteY2" fmla="*/ 4015013 h 9105484"/>
              <a:gd name="connsiteX3" fmla="*/ 2580986 w 3476574"/>
              <a:gd name="connsiteY3" fmla="*/ 6034313 h 9105484"/>
              <a:gd name="connsiteX4" fmla="*/ 218786 w 3476574"/>
              <a:gd name="connsiteY4" fmla="*/ 8993413 h 9105484"/>
              <a:gd name="connsiteX5" fmla="*/ 421986 w 3476574"/>
              <a:gd name="connsiteY5" fmla="*/ 1792513 h 9105484"/>
              <a:gd name="connsiteX6" fmla="*/ 3050886 w 3476574"/>
              <a:gd name="connsiteY6" fmla="*/ 27213 h 910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6574" h="9105484">
                <a:moveTo>
                  <a:pt x="3050886" y="27213"/>
                </a:moveTo>
                <a:cubicBezTo>
                  <a:pt x="3546186" y="173263"/>
                  <a:pt x="3531369" y="2004180"/>
                  <a:pt x="3393786" y="2668813"/>
                </a:cubicBezTo>
                <a:cubicBezTo>
                  <a:pt x="3256203" y="3333446"/>
                  <a:pt x="2360853" y="3454096"/>
                  <a:pt x="2225386" y="4015013"/>
                </a:cubicBezTo>
                <a:cubicBezTo>
                  <a:pt x="2089919" y="4575930"/>
                  <a:pt x="2915419" y="5204580"/>
                  <a:pt x="2580986" y="6034313"/>
                </a:cubicBezTo>
                <a:cubicBezTo>
                  <a:pt x="2246553" y="6864046"/>
                  <a:pt x="578619" y="9700380"/>
                  <a:pt x="218786" y="8993413"/>
                </a:cubicBezTo>
                <a:cubicBezTo>
                  <a:pt x="-141047" y="8286446"/>
                  <a:pt x="-45797" y="3282646"/>
                  <a:pt x="421986" y="1792513"/>
                </a:cubicBezTo>
                <a:cubicBezTo>
                  <a:pt x="889769" y="302380"/>
                  <a:pt x="2555586" y="-118837"/>
                  <a:pt x="3050886" y="27213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464731" y="-1905000"/>
            <a:ext cx="9334115" cy="9512300"/>
          </a:xfrm>
          <a:custGeom>
            <a:avLst/>
            <a:gdLst>
              <a:gd name="connsiteX0" fmla="*/ 1643969 w 9334115"/>
              <a:gd name="connsiteY0" fmla="*/ 0 h 9512300"/>
              <a:gd name="connsiteX1" fmla="*/ 310469 w 9334115"/>
              <a:gd name="connsiteY1" fmla="*/ 2273300 h 9512300"/>
              <a:gd name="connsiteX2" fmla="*/ 6825569 w 9334115"/>
              <a:gd name="connsiteY2" fmla="*/ 2222500 h 9512300"/>
              <a:gd name="connsiteX3" fmla="*/ 5263469 w 9334115"/>
              <a:gd name="connsiteY3" fmla="*/ 4051300 h 9512300"/>
              <a:gd name="connsiteX4" fmla="*/ 9327469 w 9334115"/>
              <a:gd name="connsiteY4" fmla="*/ 4940300 h 9512300"/>
              <a:gd name="connsiteX5" fmla="*/ 6025469 w 9334115"/>
              <a:gd name="connsiteY5" fmla="*/ 9512300 h 95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4115" h="9512300">
                <a:moveTo>
                  <a:pt x="1643969" y="0"/>
                </a:moveTo>
                <a:cubicBezTo>
                  <a:pt x="545419" y="951441"/>
                  <a:pt x="-553131" y="1902883"/>
                  <a:pt x="310469" y="2273300"/>
                </a:cubicBezTo>
                <a:cubicBezTo>
                  <a:pt x="1174069" y="2643717"/>
                  <a:pt x="6000069" y="1926167"/>
                  <a:pt x="6825569" y="2222500"/>
                </a:cubicBezTo>
                <a:cubicBezTo>
                  <a:pt x="7651069" y="2518833"/>
                  <a:pt x="4846486" y="3598333"/>
                  <a:pt x="5263469" y="4051300"/>
                </a:cubicBezTo>
                <a:cubicBezTo>
                  <a:pt x="5680452" y="4504267"/>
                  <a:pt x="9200469" y="4030133"/>
                  <a:pt x="9327469" y="4940300"/>
                </a:cubicBezTo>
                <a:cubicBezTo>
                  <a:pt x="9454469" y="5850467"/>
                  <a:pt x="7739969" y="7681383"/>
                  <a:pt x="6025469" y="95123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749300" y="-939800"/>
            <a:ext cx="2628900" cy="9093200"/>
          </a:xfrm>
          <a:custGeom>
            <a:avLst/>
            <a:gdLst>
              <a:gd name="connsiteX0" fmla="*/ 2628900 w 2628900"/>
              <a:gd name="connsiteY0" fmla="*/ 9093200 h 9093200"/>
              <a:gd name="connsiteX1" fmla="*/ 1282700 w 2628900"/>
              <a:gd name="connsiteY1" fmla="*/ 6794500 h 9093200"/>
              <a:gd name="connsiteX2" fmla="*/ 2387600 w 2628900"/>
              <a:gd name="connsiteY2" fmla="*/ 5118100 h 9093200"/>
              <a:gd name="connsiteX3" fmla="*/ 1422400 w 2628900"/>
              <a:gd name="connsiteY3" fmla="*/ 3441700 h 9093200"/>
              <a:gd name="connsiteX4" fmla="*/ 2527300 w 2628900"/>
              <a:gd name="connsiteY4" fmla="*/ 1816100 h 9093200"/>
              <a:gd name="connsiteX5" fmla="*/ 0 w 2628900"/>
              <a:gd name="connsiteY5" fmla="*/ 0 h 90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9093200">
                <a:moveTo>
                  <a:pt x="2628900" y="9093200"/>
                </a:moveTo>
                <a:cubicBezTo>
                  <a:pt x="1975908" y="8275108"/>
                  <a:pt x="1322917" y="7457017"/>
                  <a:pt x="1282700" y="6794500"/>
                </a:cubicBezTo>
                <a:cubicBezTo>
                  <a:pt x="1242483" y="6131983"/>
                  <a:pt x="2364317" y="5676900"/>
                  <a:pt x="2387600" y="5118100"/>
                </a:cubicBezTo>
                <a:cubicBezTo>
                  <a:pt x="2410883" y="4559300"/>
                  <a:pt x="1399117" y="3992033"/>
                  <a:pt x="1422400" y="3441700"/>
                </a:cubicBezTo>
                <a:cubicBezTo>
                  <a:pt x="1445683" y="2891367"/>
                  <a:pt x="2764367" y="2389717"/>
                  <a:pt x="2527300" y="1816100"/>
                </a:cubicBezTo>
                <a:cubicBezTo>
                  <a:pt x="2290233" y="1242483"/>
                  <a:pt x="1145116" y="62124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1800" y="4591821"/>
            <a:ext cx="1465467" cy="2496539"/>
          </a:xfrm>
          <a:prstGeom prst="rect">
            <a:avLst/>
          </a:prstGeom>
        </p:spPr>
      </p:pic>
      <p:pic>
        <p:nvPicPr>
          <p:cNvPr id="2" name="Content Placeholder 1" descr="comments-pc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1870" y="1224915"/>
            <a:ext cx="10208260" cy="4866005"/>
          </a:xfrm>
          <a:prstGeom prst="rect">
            <a:avLst/>
          </a:prstGeom>
        </p:spPr>
      </p:pic>
      <p:sp>
        <p:nvSpPr>
          <p:cNvPr id="12" name="Google Shape;1321;p54"/>
          <p:cNvSpPr txBox="1"/>
          <p:nvPr/>
        </p:nvSpPr>
        <p:spPr>
          <a:xfrm>
            <a:off x="3398528" y="485043"/>
            <a:ext cx="5432851" cy="6699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2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Comments page - users can view and comments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989086" y="-1419078"/>
            <a:ext cx="7397149" cy="9674665"/>
          </a:xfrm>
          <a:custGeom>
            <a:avLst/>
            <a:gdLst>
              <a:gd name="connsiteX0" fmla="*/ 1694414 w 7397149"/>
              <a:gd name="connsiteY0" fmla="*/ 288778 h 9674665"/>
              <a:gd name="connsiteX1" fmla="*/ 106914 w 7397149"/>
              <a:gd name="connsiteY1" fmla="*/ 1711178 h 9674665"/>
              <a:gd name="connsiteX2" fmla="*/ 4272514 w 7397149"/>
              <a:gd name="connsiteY2" fmla="*/ 1965178 h 9674665"/>
              <a:gd name="connsiteX3" fmla="*/ 3193014 w 7397149"/>
              <a:gd name="connsiteY3" fmla="*/ 3412978 h 9674665"/>
              <a:gd name="connsiteX4" fmla="*/ 5517114 w 7397149"/>
              <a:gd name="connsiteY4" fmla="*/ 4352778 h 9674665"/>
              <a:gd name="connsiteX5" fmla="*/ 4361414 w 7397149"/>
              <a:gd name="connsiteY5" fmla="*/ 9115278 h 9674665"/>
              <a:gd name="connsiteX6" fmla="*/ 7168114 w 7397149"/>
              <a:gd name="connsiteY6" fmla="*/ 8658078 h 9674665"/>
              <a:gd name="connsiteX7" fmla="*/ 6609314 w 7397149"/>
              <a:gd name="connsiteY7" fmla="*/ 860278 h 9674665"/>
              <a:gd name="connsiteX8" fmla="*/ 1694414 w 7397149"/>
              <a:gd name="connsiteY8" fmla="*/ 288778 h 967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7149" h="9674665">
                <a:moveTo>
                  <a:pt x="1694414" y="288778"/>
                </a:moveTo>
                <a:cubicBezTo>
                  <a:pt x="610681" y="430595"/>
                  <a:pt x="-322769" y="1431778"/>
                  <a:pt x="106914" y="1711178"/>
                </a:cubicBezTo>
                <a:cubicBezTo>
                  <a:pt x="536597" y="1990578"/>
                  <a:pt x="3758164" y="1681545"/>
                  <a:pt x="4272514" y="1965178"/>
                </a:cubicBezTo>
                <a:cubicBezTo>
                  <a:pt x="4786864" y="2248811"/>
                  <a:pt x="2985581" y="3015045"/>
                  <a:pt x="3193014" y="3412978"/>
                </a:cubicBezTo>
                <a:cubicBezTo>
                  <a:pt x="3400447" y="3810911"/>
                  <a:pt x="5322381" y="3402395"/>
                  <a:pt x="5517114" y="4352778"/>
                </a:cubicBezTo>
                <a:cubicBezTo>
                  <a:pt x="5711847" y="5303161"/>
                  <a:pt x="4086247" y="8397728"/>
                  <a:pt x="4361414" y="9115278"/>
                </a:cubicBezTo>
                <a:cubicBezTo>
                  <a:pt x="4636581" y="9832828"/>
                  <a:pt x="6793464" y="10033911"/>
                  <a:pt x="7168114" y="8658078"/>
                </a:cubicBezTo>
                <a:cubicBezTo>
                  <a:pt x="7542764" y="7282245"/>
                  <a:pt x="7523714" y="2248811"/>
                  <a:pt x="6609314" y="860278"/>
                </a:cubicBezTo>
                <a:cubicBezTo>
                  <a:pt x="5694914" y="-528255"/>
                  <a:pt x="2778147" y="146961"/>
                  <a:pt x="1694414" y="28877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57033" y="5408684"/>
            <a:ext cx="8057890" cy="2372547"/>
          </a:xfrm>
          <a:custGeom>
            <a:avLst/>
            <a:gdLst>
              <a:gd name="connsiteX0" fmla="*/ 7905633 w 8057890"/>
              <a:gd name="connsiteY0" fmla="*/ 2236716 h 2372547"/>
              <a:gd name="connsiteX1" fmla="*/ 4844933 w 8057890"/>
              <a:gd name="connsiteY1" fmla="*/ 1516 h 2372547"/>
              <a:gd name="connsiteX2" fmla="*/ 44333 w 8057890"/>
              <a:gd name="connsiteY2" fmla="*/ 1893816 h 2372547"/>
              <a:gd name="connsiteX3" fmla="*/ 7905633 w 8057890"/>
              <a:gd name="connsiteY3" fmla="*/ 2236716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7890" h="2372547">
                <a:moveTo>
                  <a:pt x="7905633" y="2236716"/>
                </a:moveTo>
                <a:cubicBezTo>
                  <a:pt x="8705733" y="1921333"/>
                  <a:pt x="6155150" y="58666"/>
                  <a:pt x="4844933" y="1516"/>
                </a:cubicBezTo>
                <a:cubicBezTo>
                  <a:pt x="3534716" y="-55634"/>
                  <a:pt x="-463667" y="1519166"/>
                  <a:pt x="44333" y="1893816"/>
                </a:cubicBezTo>
                <a:cubicBezTo>
                  <a:pt x="552333" y="2268466"/>
                  <a:pt x="7105533" y="2552099"/>
                  <a:pt x="7905633" y="2236716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79092" y="-1661173"/>
            <a:ext cx="6939373" cy="2423647"/>
          </a:xfrm>
          <a:custGeom>
            <a:avLst/>
            <a:gdLst>
              <a:gd name="connsiteX0" fmla="*/ 4305708 w 6939373"/>
              <a:gd name="connsiteY0" fmla="*/ 810273 h 2423647"/>
              <a:gd name="connsiteX1" fmla="*/ 1003708 w 6939373"/>
              <a:gd name="connsiteY1" fmla="*/ 2423173 h 2423647"/>
              <a:gd name="connsiteX2" fmla="*/ 368708 w 6939373"/>
              <a:gd name="connsiteY2" fmla="*/ 619773 h 2423647"/>
              <a:gd name="connsiteX3" fmla="*/ 6198008 w 6939373"/>
              <a:gd name="connsiteY3" fmla="*/ 73673 h 2423647"/>
              <a:gd name="connsiteX4" fmla="*/ 6579008 w 6939373"/>
              <a:gd name="connsiteY4" fmla="*/ 2067573 h 2423647"/>
              <a:gd name="connsiteX5" fmla="*/ 3619908 w 6939373"/>
              <a:gd name="connsiteY5" fmla="*/ 1978673 h 2423647"/>
              <a:gd name="connsiteX6" fmla="*/ 4305708 w 6939373"/>
              <a:gd name="connsiteY6" fmla="*/ 810273 h 242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373" h="2423647">
                <a:moveTo>
                  <a:pt x="4305708" y="810273"/>
                </a:moveTo>
                <a:cubicBezTo>
                  <a:pt x="3869675" y="884356"/>
                  <a:pt x="1659875" y="2454923"/>
                  <a:pt x="1003708" y="2423173"/>
                </a:cubicBezTo>
                <a:cubicBezTo>
                  <a:pt x="347541" y="2391423"/>
                  <a:pt x="-497009" y="1011356"/>
                  <a:pt x="368708" y="619773"/>
                </a:cubicBezTo>
                <a:cubicBezTo>
                  <a:pt x="1234425" y="228190"/>
                  <a:pt x="5162958" y="-167627"/>
                  <a:pt x="6198008" y="73673"/>
                </a:cubicBezTo>
                <a:cubicBezTo>
                  <a:pt x="7233058" y="314973"/>
                  <a:pt x="7008691" y="1750073"/>
                  <a:pt x="6579008" y="2067573"/>
                </a:cubicBezTo>
                <a:cubicBezTo>
                  <a:pt x="6149325" y="2385073"/>
                  <a:pt x="3994558" y="2181873"/>
                  <a:pt x="3619908" y="1978673"/>
                </a:cubicBezTo>
                <a:cubicBezTo>
                  <a:pt x="3245258" y="1775473"/>
                  <a:pt x="4741741" y="736190"/>
                  <a:pt x="4305708" y="810273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97287" y="4773845"/>
            <a:ext cx="8652921" cy="3643826"/>
          </a:xfrm>
          <a:custGeom>
            <a:avLst/>
            <a:gdLst>
              <a:gd name="connsiteX0" fmla="*/ 7155013 w 8652921"/>
              <a:gd name="connsiteY0" fmla="*/ 293455 h 3643826"/>
              <a:gd name="connsiteX1" fmla="*/ 4996013 w 8652921"/>
              <a:gd name="connsiteY1" fmla="*/ 217255 h 3643826"/>
              <a:gd name="connsiteX2" fmla="*/ 3078313 w 8652921"/>
              <a:gd name="connsiteY2" fmla="*/ 1411055 h 3643826"/>
              <a:gd name="connsiteX3" fmla="*/ 81113 w 8652921"/>
              <a:gd name="connsiteY3" fmla="*/ 1601555 h 3643826"/>
              <a:gd name="connsiteX4" fmla="*/ 1528913 w 8652921"/>
              <a:gd name="connsiteY4" fmla="*/ 3506555 h 3643826"/>
              <a:gd name="connsiteX5" fmla="*/ 8361513 w 8652921"/>
              <a:gd name="connsiteY5" fmla="*/ 3138255 h 3643826"/>
              <a:gd name="connsiteX6" fmla="*/ 7155013 w 8652921"/>
              <a:gd name="connsiteY6" fmla="*/ 293455 h 364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2921" h="3643826">
                <a:moveTo>
                  <a:pt x="7155013" y="293455"/>
                </a:moveTo>
                <a:cubicBezTo>
                  <a:pt x="6594096" y="-193378"/>
                  <a:pt x="5675463" y="30988"/>
                  <a:pt x="4996013" y="217255"/>
                </a:cubicBezTo>
                <a:cubicBezTo>
                  <a:pt x="4316563" y="403522"/>
                  <a:pt x="3897463" y="1180338"/>
                  <a:pt x="3078313" y="1411055"/>
                </a:cubicBezTo>
                <a:cubicBezTo>
                  <a:pt x="2259163" y="1641772"/>
                  <a:pt x="339346" y="1252305"/>
                  <a:pt x="81113" y="1601555"/>
                </a:cubicBezTo>
                <a:cubicBezTo>
                  <a:pt x="-177120" y="1950805"/>
                  <a:pt x="148846" y="3250438"/>
                  <a:pt x="1528913" y="3506555"/>
                </a:cubicBezTo>
                <a:cubicBezTo>
                  <a:pt x="2908980" y="3762672"/>
                  <a:pt x="7421713" y="3671655"/>
                  <a:pt x="8361513" y="3138255"/>
                </a:cubicBezTo>
                <a:cubicBezTo>
                  <a:pt x="9301313" y="2604855"/>
                  <a:pt x="7715930" y="780288"/>
                  <a:pt x="7155013" y="293455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310986" y="-827313"/>
            <a:ext cx="3476574" cy="9105484"/>
          </a:xfrm>
          <a:custGeom>
            <a:avLst/>
            <a:gdLst>
              <a:gd name="connsiteX0" fmla="*/ 3050886 w 3476574"/>
              <a:gd name="connsiteY0" fmla="*/ 27213 h 9105484"/>
              <a:gd name="connsiteX1" fmla="*/ 3393786 w 3476574"/>
              <a:gd name="connsiteY1" fmla="*/ 2668813 h 9105484"/>
              <a:gd name="connsiteX2" fmla="*/ 2225386 w 3476574"/>
              <a:gd name="connsiteY2" fmla="*/ 4015013 h 9105484"/>
              <a:gd name="connsiteX3" fmla="*/ 2580986 w 3476574"/>
              <a:gd name="connsiteY3" fmla="*/ 6034313 h 9105484"/>
              <a:gd name="connsiteX4" fmla="*/ 218786 w 3476574"/>
              <a:gd name="connsiteY4" fmla="*/ 8993413 h 9105484"/>
              <a:gd name="connsiteX5" fmla="*/ 421986 w 3476574"/>
              <a:gd name="connsiteY5" fmla="*/ 1792513 h 9105484"/>
              <a:gd name="connsiteX6" fmla="*/ 3050886 w 3476574"/>
              <a:gd name="connsiteY6" fmla="*/ 27213 h 910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6574" h="9105484">
                <a:moveTo>
                  <a:pt x="3050886" y="27213"/>
                </a:moveTo>
                <a:cubicBezTo>
                  <a:pt x="3546186" y="173263"/>
                  <a:pt x="3531369" y="2004180"/>
                  <a:pt x="3393786" y="2668813"/>
                </a:cubicBezTo>
                <a:cubicBezTo>
                  <a:pt x="3256203" y="3333446"/>
                  <a:pt x="2360853" y="3454096"/>
                  <a:pt x="2225386" y="4015013"/>
                </a:cubicBezTo>
                <a:cubicBezTo>
                  <a:pt x="2089919" y="4575930"/>
                  <a:pt x="2915419" y="5204580"/>
                  <a:pt x="2580986" y="6034313"/>
                </a:cubicBezTo>
                <a:cubicBezTo>
                  <a:pt x="2246553" y="6864046"/>
                  <a:pt x="578619" y="9700380"/>
                  <a:pt x="218786" y="8993413"/>
                </a:cubicBezTo>
                <a:cubicBezTo>
                  <a:pt x="-141047" y="8286446"/>
                  <a:pt x="-45797" y="3282646"/>
                  <a:pt x="421986" y="1792513"/>
                </a:cubicBezTo>
                <a:cubicBezTo>
                  <a:pt x="889769" y="302380"/>
                  <a:pt x="2555586" y="-118837"/>
                  <a:pt x="3050886" y="27213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464731" y="-1905000"/>
            <a:ext cx="9334115" cy="9512300"/>
          </a:xfrm>
          <a:custGeom>
            <a:avLst/>
            <a:gdLst>
              <a:gd name="connsiteX0" fmla="*/ 1643969 w 9334115"/>
              <a:gd name="connsiteY0" fmla="*/ 0 h 9512300"/>
              <a:gd name="connsiteX1" fmla="*/ 310469 w 9334115"/>
              <a:gd name="connsiteY1" fmla="*/ 2273300 h 9512300"/>
              <a:gd name="connsiteX2" fmla="*/ 6825569 w 9334115"/>
              <a:gd name="connsiteY2" fmla="*/ 2222500 h 9512300"/>
              <a:gd name="connsiteX3" fmla="*/ 5263469 w 9334115"/>
              <a:gd name="connsiteY3" fmla="*/ 4051300 h 9512300"/>
              <a:gd name="connsiteX4" fmla="*/ 9327469 w 9334115"/>
              <a:gd name="connsiteY4" fmla="*/ 4940300 h 9512300"/>
              <a:gd name="connsiteX5" fmla="*/ 6025469 w 9334115"/>
              <a:gd name="connsiteY5" fmla="*/ 9512300 h 95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4115" h="9512300">
                <a:moveTo>
                  <a:pt x="1643969" y="0"/>
                </a:moveTo>
                <a:cubicBezTo>
                  <a:pt x="545419" y="951441"/>
                  <a:pt x="-553131" y="1902883"/>
                  <a:pt x="310469" y="2273300"/>
                </a:cubicBezTo>
                <a:cubicBezTo>
                  <a:pt x="1174069" y="2643717"/>
                  <a:pt x="6000069" y="1926167"/>
                  <a:pt x="6825569" y="2222500"/>
                </a:cubicBezTo>
                <a:cubicBezTo>
                  <a:pt x="7651069" y="2518833"/>
                  <a:pt x="4846486" y="3598333"/>
                  <a:pt x="5263469" y="4051300"/>
                </a:cubicBezTo>
                <a:cubicBezTo>
                  <a:pt x="5680452" y="4504267"/>
                  <a:pt x="9200469" y="4030133"/>
                  <a:pt x="9327469" y="4940300"/>
                </a:cubicBezTo>
                <a:cubicBezTo>
                  <a:pt x="9454469" y="5850467"/>
                  <a:pt x="7739969" y="7681383"/>
                  <a:pt x="6025469" y="95123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749300" y="-939800"/>
            <a:ext cx="2628900" cy="9093200"/>
          </a:xfrm>
          <a:custGeom>
            <a:avLst/>
            <a:gdLst>
              <a:gd name="connsiteX0" fmla="*/ 2628900 w 2628900"/>
              <a:gd name="connsiteY0" fmla="*/ 9093200 h 9093200"/>
              <a:gd name="connsiteX1" fmla="*/ 1282700 w 2628900"/>
              <a:gd name="connsiteY1" fmla="*/ 6794500 h 9093200"/>
              <a:gd name="connsiteX2" fmla="*/ 2387600 w 2628900"/>
              <a:gd name="connsiteY2" fmla="*/ 5118100 h 9093200"/>
              <a:gd name="connsiteX3" fmla="*/ 1422400 w 2628900"/>
              <a:gd name="connsiteY3" fmla="*/ 3441700 h 9093200"/>
              <a:gd name="connsiteX4" fmla="*/ 2527300 w 2628900"/>
              <a:gd name="connsiteY4" fmla="*/ 1816100 h 9093200"/>
              <a:gd name="connsiteX5" fmla="*/ 0 w 2628900"/>
              <a:gd name="connsiteY5" fmla="*/ 0 h 90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9093200">
                <a:moveTo>
                  <a:pt x="2628900" y="9093200"/>
                </a:moveTo>
                <a:cubicBezTo>
                  <a:pt x="1975908" y="8275108"/>
                  <a:pt x="1322917" y="7457017"/>
                  <a:pt x="1282700" y="6794500"/>
                </a:cubicBezTo>
                <a:cubicBezTo>
                  <a:pt x="1242483" y="6131983"/>
                  <a:pt x="2364317" y="5676900"/>
                  <a:pt x="2387600" y="5118100"/>
                </a:cubicBezTo>
                <a:cubicBezTo>
                  <a:pt x="2410883" y="4559300"/>
                  <a:pt x="1399117" y="3992033"/>
                  <a:pt x="1422400" y="3441700"/>
                </a:cubicBezTo>
                <a:cubicBezTo>
                  <a:pt x="1445683" y="2891367"/>
                  <a:pt x="2764367" y="2389717"/>
                  <a:pt x="2527300" y="1816100"/>
                </a:cubicBezTo>
                <a:cubicBezTo>
                  <a:pt x="2290233" y="1242483"/>
                  <a:pt x="1145116" y="62124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1800" y="4591821"/>
            <a:ext cx="1465467" cy="2496539"/>
          </a:xfrm>
          <a:prstGeom prst="rect">
            <a:avLst/>
          </a:prstGeom>
        </p:spPr>
      </p:pic>
      <p:pic>
        <p:nvPicPr>
          <p:cNvPr id="2" name="Content Placeholder 1" descr="post-pc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87730" y="1273810"/>
            <a:ext cx="10416540" cy="4903470"/>
          </a:xfrm>
          <a:prstGeom prst="rect">
            <a:avLst/>
          </a:prstGeom>
        </p:spPr>
      </p:pic>
      <p:sp>
        <p:nvSpPr>
          <p:cNvPr id="12" name="Google Shape;1321;p54"/>
          <p:cNvSpPr txBox="1"/>
          <p:nvPr/>
        </p:nvSpPr>
        <p:spPr>
          <a:xfrm>
            <a:off x="3417578" y="485043"/>
            <a:ext cx="5432851" cy="6699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2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page - user can confess from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989086" y="-1419078"/>
            <a:ext cx="7397149" cy="9674665"/>
          </a:xfrm>
          <a:custGeom>
            <a:avLst/>
            <a:gdLst>
              <a:gd name="connsiteX0" fmla="*/ 1694414 w 7397149"/>
              <a:gd name="connsiteY0" fmla="*/ 288778 h 9674665"/>
              <a:gd name="connsiteX1" fmla="*/ 106914 w 7397149"/>
              <a:gd name="connsiteY1" fmla="*/ 1711178 h 9674665"/>
              <a:gd name="connsiteX2" fmla="*/ 4272514 w 7397149"/>
              <a:gd name="connsiteY2" fmla="*/ 1965178 h 9674665"/>
              <a:gd name="connsiteX3" fmla="*/ 3193014 w 7397149"/>
              <a:gd name="connsiteY3" fmla="*/ 3412978 h 9674665"/>
              <a:gd name="connsiteX4" fmla="*/ 5517114 w 7397149"/>
              <a:gd name="connsiteY4" fmla="*/ 4352778 h 9674665"/>
              <a:gd name="connsiteX5" fmla="*/ 4361414 w 7397149"/>
              <a:gd name="connsiteY5" fmla="*/ 9115278 h 9674665"/>
              <a:gd name="connsiteX6" fmla="*/ 7168114 w 7397149"/>
              <a:gd name="connsiteY6" fmla="*/ 8658078 h 9674665"/>
              <a:gd name="connsiteX7" fmla="*/ 6609314 w 7397149"/>
              <a:gd name="connsiteY7" fmla="*/ 860278 h 9674665"/>
              <a:gd name="connsiteX8" fmla="*/ 1694414 w 7397149"/>
              <a:gd name="connsiteY8" fmla="*/ 288778 h 967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7149" h="9674665">
                <a:moveTo>
                  <a:pt x="1694414" y="288778"/>
                </a:moveTo>
                <a:cubicBezTo>
                  <a:pt x="610681" y="430595"/>
                  <a:pt x="-322769" y="1431778"/>
                  <a:pt x="106914" y="1711178"/>
                </a:cubicBezTo>
                <a:cubicBezTo>
                  <a:pt x="536597" y="1990578"/>
                  <a:pt x="3758164" y="1681545"/>
                  <a:pt x="4272514" y="1965178"/>
                </a:cubicBezTo>
                <a:cubicBezTo>
                  <a:pt x="4786864" y="2248811"/>
                  <a:pt x="2985581" y="3015045"/>
                  <a:pt x="3193014" y="3412978"/>
                </a:cubicBezTo>
                <a:cubicBezTo>
                  <a:pt x="3400447" y="3810911"/>
                  <a:pt x="5322381" y="3402395"/>
                  <a:pt x="5517114" y="4352778"/>
                </a:cubicBezTo>
                <a:cubicBezTo>
                  <a:pt x="5711847" y="5303161"/>
                  <a:pt x="4086247" y="8397728"/>
                  <a:pt x="4361414" y="9115278"/>
                </a:cubicBezTo>
                <a:cubicBezTo>
                  <a:pt x="4636581" y="9832828"/>
                  <a:pt x="6793464" y="10033911"/>
                  <a:pt x="7168114" y="8658078"/>
                </a:cubicBezTo>
                <a:cubicBezTo>
                  <a:pt x="7542764" y="7282245"/>
                  <a:pt x="7523714" y="2248811"/>
                  <a:pt x="6609314" y="860278"/>
                </a:cubicBezTo>
                <a:cubicBezTo>
                  <a:pt x="5694914" y="-528255"/>
                  <a:pt x="2778147" y="146961"/>
                  <a:pt x="1694414" y="28877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57033" y="5408684"/>
            <a:ext cx="8057890" cy="2372547"/>
          </a:xfrm>
          <a:custGeom>
            <a:avLst/>
            <a:gdLst>
              <a:gd name="connsiteX0" fmla="*/ 7905633 w 8057890"/>
              <a:gd name="connsiteY0" fmla="*/ 2236716 h 2372547"/>
              <a:gd name="connsiteX1" fmla="*/ 4844933 w 8057890"/>
              <a:gd name="connsiteY1" fmla="*/ 1516 h 2372547"/>
              <a:gd name="connsiteX2" fmla="*/ 44333 w 8057890"/>
              <a:gd name="connsiteY2" fmla="*/ 1893816 h 2372547"/>
              <a:gd name="connsiteX3" fmla="*/ 7905633 w 8057890"/>
              <a:gd name="connsiteY3" fmla="*/ 2236716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7890" h="2372547">
                <a:moveTo>
                  <a:pt x="7905633" y="2236716"/>
                </a:moveTo>
                <a:cubicBezTo>
                  <a:pt x="8705733" y="1921333"/>
                  <a:pt x="6155150" y="58666"/>
                  <a:pt x="4844933" y="1516"/>
                </a:cubicBezTo>
                <a:cubicBezTo>
                  <a:pt x="3534716" y="-55634"/>
                  <a:pt x="-463667" y="1519166"/>
                  <a:pt x="44333" y="1893816"/>
                </a:cubicBezTo>
                <a:cubicBezTo>
                  <a:pt x="552333" y="2268466"/>
                  <a:pt x="7105533" y="2552099"/>
                  <a:pt x="7905633" y="2236716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79092" y="-1661173"/>
            <a:ext cx="6939373" cy="2423647"/>
          </a:xfrm>
          <a:custGeom>
            <a:avLst/>
            <a:gdLst>
              <a:gd name="connsiteX0" fmla="*/ 4305708 w 6939373"/>
              <a:gd name="connsiteY0" fmla="*/ 810273 h 2423647"/>
              <a:gd name="connsiteX1" fmla="*/ 1003708 w 6939373"/>
              <a:gd name="connsiteY1" fmla="*/ 2423173 h 2423647"/>
              <a:gd name="connsiteX2" fmla="*/ 368708 w 6939373"/>
              <a:gd name="connsiteY2" fmla="*/ 619773 h 2423647"/>
              <a:gd name="connsiteX3" fmla="*/ 6198008 w 6939373"/>
              <a:gd name="connsiteY3" fmla="*/ 73673 h 2423647"/>
              <a:gd name="connsiteX4" fmla="*/ 6579008 w 6939373"/>
              <a:gd name="connsiteY4" fmla="*/ 2067573 h 2423647"/>
              <a:gd name="connsiteX5" fmla="*/ 3619908 w 6939373"/>
              <a:gd name="connsiteY5" fmla="*/ 1978673 h 2423647"/>
              <a:gd name="connsiteX6" fmla="*/ 4305708 w 6939373"/>
              <a:gd name="connsiteY6" fmla="*/ 810273 h 242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373" h="2423647">
                <a:moveTo>
                  <a:pt x="4305708" y="810273"/>
                </a:moveTo>
                <a:cubicBezTo>
                  <a:pt x="3869675" y="884356"/>
                  <a:pt x="1659875" y="2454923"/>
                  <a:pt x="1003708" y="2423173"/>
                </a:cubicBezTo>
                <a:cubicBezTo>
                  <a:pt x="347541" y="2391423"/>
                  <a:pt x="-497009" y="1011356"/>
                  <a:pt x="368708" y="619773"/>
                </a:cubicBezTo>
                <a:cubicBezTo>
                  <a:pt x="1234425" y="228190"/>
                  <a:pt x="5162958" y="-167627"/>
                  <a:pt x="6198008" y="73673"/>
                </a:cubicBezTo>
                <a:cubicBezTo>
                  <a:pt x="7233058" y="314973"/>
                  <a:pt x="7008691" y="1750073"/>
                  <a:pt x="6579008" y="2067573"/>
                </a:cubicBezTo>
                <a:cubicBezTo>
                  <a:pt x="6149325" y="2385073"/>
                  <a:pt x="3994558" y="2181873"/>
                  <a:pt x="3619908" y="1978673"/>
                </a:cubicBezTo>
                <a:cubicBezTo>
                  <a:pt x="3245258" y="1775473"/>
                  <a:pt x="4741741" y="736190"/>
                  <a:pt x="4305708" y="810273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97287" y="4773845"/>
            <a:ext cx="8652921" cy="3643826"/>
          </a:xfrm>
          <a:custGeom>
            <a:avLst/>
            <a:gdLst>
              <a:gd name="connsiteX0" fmla="*/ 7155013 w 8652921"/>
              <a:gd name="connsiteY0" fmla="*/ 293455 h 3643826"/>
              <a:gd name="connsiteX1" fmla="*/ 4996013 w 8652921"/>
              <a:gd name="connsiteY1" fmla="*/ 217255 h 3643826"/>
              <a:gd name="connsiteX2" fmla="*/ 3078313 w 8652921"/>
              <a:gd name="connsiteY2" fmla="*/ 1411055 h 3643826"/>
              <a:gd name="connsiteX3" fmla="*/ 81113 w 8652921"/>
              <a:gd name="connsiteY3" fmla="*/ 1601555 h 3643826"/>
              <a:gd name="connsiteX4" fmla="*/ 1528913 w 8652921"/>
              <a:gd name="connsiteY4" fmla="*/ 3506555 h 3643826"/>
              <a:gd name="connsiteX5" fmla="*/ 8361513 w 8652921"/>
              <a:gd name="connsiteY5" fmla="*/ 3138255 h 3643826"/>
              <a:gd name="connsiteX6" fmla="*/ 7155013 w 8652921"/>
              <a:gd name="connsiteY6" fmla="*/ 293455 h 364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2921" h="3643826">
                <a:moveTo>
                  <a:pt x="7155013" y="293455"/>
                </a:moveTo>
                <a:cubicBezTo>
                  <a:pt x="6594096" y="-193378"/>
                  <a:pt x="5675463" y="30988"/>
                  <a:pt x="4996013" y="217255"/>
                </a:cubicBezTo>
                <a:cubicBezTo>
                  <a:pt x="4316563" y="403522"/>
                  <a:pt x="3897463" y="1180338"/>
                  <a:pt x="3078313" y="1411055"/>
                </a:cubicBezTo>
                <a:cubicBezTo>
                  <a:pt x="2259163" y="1641772"/>
                  <a:pt x="339346" y="1252305"/>
                  <a:pt x="81113" y="1601555"/>
                </a:cubicBezTo>
                <a:cubicBezTo>
                  <a:pt x="-177120" y="1950805"/>
                  <a:pt x="148846" y="3250438"/>
                  <a:pt x="1528913" y="3506555"/>
                </a:cubicBezTo>
                <a:cubicBezTo>
                  <a:pt x="2908980" y="3762672"/>
                  <a:pt x="7421713" y="3671655"/>
                  <a:pt x="8361513" y="3138255"/>
                </a:cubicBezTo>
                <a:cubicBezTo>
                  <a:pt x="9301313" y="2604855"/>
                  <a:pt x="7715930" y="780288"/>
                  <a:pt x="7155013" y="293455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310986" y="-827313"/>
            <a:ext cx="3476574" cy="9105484"/>
          </a:xfrm>
          <a:custGeom>
            <a:avLst/>
            <a:gdLst>
              <a:gd name="connsiteX0" fmla="*/ 3050886 w 3476574"/>
              <a:gd name="connsiteY0" fmla="*/ 27213 h 9105484"/>
              <a:gd name="connsiteX1" fmla="*/ 3393786 w 3476574"/>
              <a:gd name="connsiteY1" fmla="*/ 2668813 h 9105484"/>
              <a:gd name="connsiteX2" fmla="*/ 2225386 w 3476574"/>
              <a:gd name="connsiteY2" fmla="*/ 4015013 h 9105484"/>
              <a:gd name="connsiteX3" fmla="*/ 2580986 w 3476574"/>
              <a:gd name="connsiteY3" fmla="*/ 6034313 h 9105484"/>
              <a:gd name="connsiteX4" fmla="*/ 218786 w 3476574"/>
              <a:gd name="connsiteY4" fmla="*/ 8993413 h 9105484"/>
              <a:gd name="connsiteX5" fmla="*/ 421986 w 3476574"/>
              <a:gd name="connsiteY5" fmla="*/ 1792513 h 9105484"/>
              <a:gd name="connsiteX6" fmla="*/ 3050886 w 3476574"/>
              <a:gd name="connsiteY6" fmla="*/ 27213 h 910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6574" h="9105484">
                <a:moveTo>
                  <a:pt x="3050886" y="27213"/>
                </a:moveTo>
                <a:cubicBezTo>
                  <a:pt x="3546186" y="173263"/>
                  <a:pt x="3531369" y="2004180"/>
                  <a:pt x="3393786" y="2668813"/>
                </a:cubicBezTo>
                <a:cubicBezTo>
                  <a:pt x="3256203" y="3333446"/>
                  <a:pt x="2360853" y="3454096"/>
                  <a:pt x="2225386" y="4015013"/>
                </a:cubicBezTo>
                <a:cubicBezTo>
                  <a:pt x="2089919" y="4575930"/>
                  <a:pt x="2915419" y="5204580"/>
                  <a:pt x="2580986" y="6034313"/>
                </a:cubicBezTo>
                <a:cubicBezTo>
                  <a:pt x="2246553" y="6864046"/>
                  <a:pt x="578619" y="9700380"/>
                  <a:pt x="218786" y="8993413"/>
                </a:cubicBezTo>
                <a:cubicBezTo>
                  <a:pt x="-141047" y="8286446"/>
                  <a:pt x="-45797" y="3282646"/>
                  <a:pt x="421986" y="1792513"/>
                </a:cubicBezTo>
                <a:cubicBezTo>
                  <a:pt x="889769" y="302380"/>
                  <a:pt x="2555586" y="-118837"/>
                  <a:pt x="3050886" y="27213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464731" y="-1905000"/>
            <a:ext cx="9334115" cy="9512300"/>
          </a:xfrm>
          <a:custGeom>
            <a:avLst/>
            <a:gdLst>
              <a:gd name="connsiteX0" fmla="*/ 1643969 w 9334115"/>
              <a:gd name="connsiteY0" fmla="*/ 0 h 9512300"/>
              <a:gd name="connsiteX1" fmla="*/ 310469 w 9334115"/>
              <a:gd name="connsiteY1" fmla="*/ 2273300 h 9512300"/>
              <a:gd name="connsiteX2" fmla="*/ 6825569 w 9334115"/>
              <a:gd name="connsiteY2" fmla="*/ 2222500 h 9512300"/>
              <a:gd name="connsiteX3" fmla="*/ 5263469 w 9334115"/>
              <a:gd name="connsiteY3" fmla="*/ 4051300 h 9512300"/>
              <a:gd name="connsiteX4" fmla="*/ 9327469 w 9334115"/>
              <a:gd name="connsiteY4" fmla="*/ 4940300 h 9512300"/>
              <a:gd name="connsiteX5" fmla="*/ 6025469 w 9334115"/>
              <a:gd name="connsiteY5" fmla="*/ 9512300 h 95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4115" h="9512300">
                <a:moveTo>
                  <a:pt x="1643969" y="0"/>
                </a:moveTo>
                <a:cubicBezTo>
                  <a:pt x="545419" y="951441"/>
                  <a:pt x="-553131" y="1902883"/>
                  <a:pt x="310469" y="2273300"/>
                </a:cubicBezTo>
                <a:cubicBezTo>
                  <a:pt x="1174069" y="2643717"/>
                  <a:pt x="6000069" y="1926167"/>
                  <a:pt x="6825569" y="2222500"/>
                </a:cubicBezTo>
                <a:cubicBezTo>
                  <a:pt x="7651069" y="2518833"/>
                  <a:pt x="4846486" y="3598333"/>
                  <a:pt x="5263469" y="4051300"/>
                </a:cubicBezTo>
                <a:cubicBezTo>
                  <a:pt x="5680452" y="4504267"/>
                  <a:pt x="9200469" y="4030133"/>
                  <a:pt x="9327469" y="4940300"/>
                </a:cubicBezTo>
                <a:cubicBezTo>
                  <a:pt x="9454469" y="5850467"/>
                  <a:pt x="7739969" y="7681383"/>
                  <a:pt x="6025469" y="95123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749300" y="-939800"/>
            <a:ext cx="2628900" cy="9093200"/>
          </a:xfrm>
          <a:custGeom>
            <a:avLst/>
            <a:gdLst>
              <a:gd name="connsiteX0" fmla="*/ 2628900 w 2628900"/>
              <a:gd name="connsiteY0" fmla="*/ 9093200 h 9093200"/>
              <a:gd name="connsiteX1" fmla="*/ 1282700 w 2628900"/>
              <a:gd name="connsiteY1" fmla="*/ 6794500 h 9093200"/>
              <a:gd name="connsiteX2" fmla="*/ 2387600 w 2628900"/>
              <a:gd name="connsiteY2" fmla="*/ 5118100 h 9093200"/>
              <a:gd name="connsiteX3" fmla="*/ 1422400 w 2628900"/>
              <a:gd name="connsiteY3" fmla="*/ 3441700 h 9093200"/>
              <a:gd name="connsiteX4" fmla="*/ 2527300 w 2628900"/>
              <a:gd name="connsiteY4" fmla="*/ 1816100 h 9093200"/>
              <a:gd name="connsiteX5" fmla="*/ 0 w 2628900"/>
              <a:gd name="connsiteY5" fmla="*/ 0 h 90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9093200">
                <a:moveTo>
                  <a:pt x="2628900" y="9093200"/>
                </a:moveTo>
                <a:cubicBezTo>
                  <a:pt x="1975908" y="8275108"/>
                  <a:pt x="1322917" y="7457017"/>
                  <a:pt x="1282700" y="6794500"/>
                </a:cubicBezTo>
                <a:cubicBezTo>
                  <a:pt x="1242483" y="6131983"/>
                  <a:pt x="2364317" y="5676900"/>
                  <a:pt x="2387600" y="5118100"/>
                </a:cubicBezTo>
                <a:cubicBezTo>
                  <a:pt x="2410883" y="4559300"/>
                  <a:pt x="1399117" y="3992033"/>
                  <a:pt x="1422400" y="3441700"/>
                </a:cubicBezTo>
                <a:cubicBezTo>
                  <a:pt x="1445683" y="2891367"/>
                  <a:pt x="2764367" y="2389717"/>
                  <a:pt x="2527300" y="1816100"/>
                </a:cubicBezTo>
                <a:cubicBezTo>
                  <a:pt x="2290233" y="1242483"/>
                  <a:pt x="1145116" y="62124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1800" y="4591821"/>
            <a:ext cx="1465467" cy="2496539"/>
          </a:xfrm>
          <a:prstGeom prst="rect">
            <a:avLst/>
          </a:prstGeom>
        </p:spPr>
      </p:pic>
      <p:pic>
        <p:nvPicPr>
          <p:cNvPr id="2" name="Content Placeholder 1" descr="groups-pc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700" y="1339850"/>
            <a:ext cx="10134600" cy="4770755"/>
          </a:xfrm>
          <a:prstGeom prst="rect">
            <a:avLst/>
          </a:prstGeom>
        </p:spPr>
      </p:pic>
      <p:sp>
        <p:nvSpPr>
          <p:cNvPr id="12" name="Google Shape;1321;p54"/>
          <p:cNvSpPr txBox="1"/>
          <p:nvPr/>
        </p:nvSpPr>
        <p:spPr>
          <a:xfrm>
            <a:off x="3417578" y="542193"/>
            <a:ext cx="5432851" cy="6699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2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Groups page - users can view the existing groups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989086" y="-1419078"/>
            <a:ext cx="7397149" cy="9674665"/>
          </a:xfrm>
          <a:custGeom>
            <a:avLst/>
            <a:gdLst>
              <a:gd name="connsiteX0" fmla="*/ 1694414 w 7397149"/>
              <a:gd name="connsiteY0" fmla="*/ 288778 h 9674665"/>
              <a:gd name="connsiteX1" fmla="*/ 106914 w 7397149"/>
              <a:gd name="connsiteY1" fmla="*/ 1711178 h 9674665"/>
              <a:gd name="connsiteX2" fmla="*/ 4272514 w 7397149"/>
              <a:gd name="connsiteY2" fmla="*/ 1965178 h 9674665"/>
              <a:gd name="connsiteX3" fmla="*/ 3193014 w 7397149"/>
              <a:gd name="connsiteY3" fmla="*/ 3412978 h 9674665"/>
              <a:gd name="connsiteX4" fmla="*/ 5517114 w 7397149"/>
              <a:gd name="connsiteY4" fmla="*/ 4352778 h 9674665"/>
              <a:gd name="connsiteX5" fmla="*/ 4361414 w 7397149"/>
              <a:gd name="connsiteY5" fmla="*/ 9115278 h 9674665"/>
              <a:gd name="connsiteX6" fmla="*/ 7168114 w 7397149"/>
              <a:gd name="connsiteY6" fmla="*/ 8658078 h 9674665"/>
              <a:gd name="connsiteX7" fmla="*/ 6609314 w 7397149"/>
              <a:gd name="connsiteY7" fmla="*/ 860278 h 9674665"/>
              <a:gd name="connsiteX8" fmla="*/ 1694414 w 7397149"/>
              <a:gd name="connsiteY8" fmla="*/ 288778 h 967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7149" h="9674665">
                <a:moveTo>
                  <a:pt x="1694414" y="288778"/>
                </a:moveTo>
                <a:cubicBezTo>
                  <a:pt x="610681" y="430595"/>
                  <a:pt x="-322769" y="1431778"/>
                  <a:pt x="106914" y="1711178"/>
                </a:cubicBezTo>
                <a:cubicBezTo>
                  <a:pt x="536597" y="1990578"/>
                  <a:pt x="3758164" y="1681545"/>
                  <a:pt x="4272514" y="1965178"/>
                </a:cubicBezTo>
                <a:cubicBezTo>
                  <a:pt x="4786864" y="2248811"/>
                  <a:pt x="2985581" y="3015045"/>
                  <a:pt x="3193014" y="3412978"/>
                </a:cubicBezTo>
                <a:cubicBezTo>
                  <a:pt x="3400447" y="3810911"/>
                  <a:pt x="5322381" y="3402395"/>
                  <a:pt x="5517114" y="4352778"/>
                </a:cubicBezTo>
                <a:cubicBezTo>
                  <a:pt x="5711847" y="5303161"/>
                  <a:pt x="4086247" y="8397728"/>
                  <a:pt x="4361414" y="9115278"/>
                </a:cubicBezTo>
                <a:cubicBezTo>
                  <a:pt x="4636581" y="9832828"/>
                  <a:pt x="6793464" y="10033911"/>
                  <a:pt x="7168114" y="8658078"/>
                </a:cubicBezTo>
                <a:cubicBezTo>
                  <a:pt x="7542764" y="7282245"/>
                  <a:pt x="7523714" y="2248811"/>
                  <a:pt x="6609314" y="860278"/>
                </a:cubicBezTo>
                <a:cubicBezTo>
                  <a:pt x="5694914" y="-528255"/>
                  <a:pt x="2778147" y="146961"/>
                  <a:pt x="1694414" y="28877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57033" y="5408684"/>
            <a:ext cx="8057890" cy="2372547"/>
          </a:xfrm>
          <a:custGeom>
            <a:avLst/>
            <a:gdLst>
              <a:gd name="connsiteX0" fmla="*/ 7905633 w 8057890"/>
              <a:gd name="connsiteY0" fmla="*/ 2236716 h 2372547"/>
              <a:gd name="connsiteX1" fmla="*/ 4844933 w 8057890"/>
              <a:gd name="connsiteY1" fmla="*/ 1516 h 2372547"/>
              <a:gd name="connsiteX2" fmla="*/ 44333 w 8057890"/>
              <a:gd name="connsiteY2" fmla="*/ 1893816 h 2372547"/>
              <a:gd name="connsiteX3" fmla="*/ 7905633 w 8057890"/>
              <a:gd name="connsiteY3" fmla="*/ 2236716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7890" h="2372547">
                <a:moveTo>
                  <a:pt x="7905633" y="2236716"/>
                </a:moveTo>
                <a:cubicBezTo>
                  <a:pt x="8705733" y="1921333"/>
                  <a:pt x="6155150" y="58666"/>
                  <a:pt x="4844933" y="1516"/>
                </a:cubicBezTo>
                <a:cubicBezTo>
                  <a:pt x="3534716" y="-55634"/>
                  <a:pt x="-463667" y="1519166"/>
                  <a:pt x="44333" y="1893816"/>
                </a:cubicBezTo>
                <a:cubicBezTo>
                  <a:pt x="552333" y="2268466"/>
                  <a:pt x="7105533" y="2552099"/>
                  <a:pt x="7905633" y="2236716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79092" y="-1661173"/>
            <a:ext cx="6939373" cy="2423647"/>
          </a:xfrm>
          <a:custGeom>
            <a:avLst/>
            <a:gdLst>
              <a:gd name="connsiteX0" fmla="*/ 4305708 w 6939373"/>
              <a:gd name="connsiteY0" fmla="*/ 810273 h 2423647"/>
              <a:gd name="connsiteX1" fmla="*/ 1003708 w 6939373"/>
              <a:gd name="connsiteY1" fmla="*/ 2423173 h 2423647"/>
              <a:gd name="connsiteX2" fmla="*/ 368708 w 6939373"/>
              <a:gd name="connsiteY2" fmla="*/ 619773 h 2423647"/>
              <a:gd name="connsiteX3" fmla="*/ 6198008 w 6939373"/>
              <a:gd name="connsiteY3" fmla="*/ 73673 h 2423647"/>
              <a:gd name="connsiteX4" fmla="*/ 6579008 w 6939373"/>
              <a:gd name="connsiteY4" fmla="*/ 2067573 h 2423647"/>
              <a:gd name="connsiteX5" fmla="*/ 3619908 w 6939373"/>
              <a:gd name="connsiteY5" fmla="*/ 1978673 h 2423647"/>
              <a:gd name="connsiteX6" fmla="*/ 4305708 w 6939373"/>
              <a:gd name="connsiteY6" fmla="*/ 810273 h 242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373" h="2423647">
                <a:moveTo>
                  <a:pt x="4305708" y="810273"/>
                </a:moveTo>
                <a:cubicBezTo>
                  <a:pt x="3869675" y="884356"/>
                  <a:pt x="1659875" y="2454923"/>
                  <a:pt x="1003708" y="2423173"/>
                </a:cubicBezTo>
                <a:cubicBezTo>
                  <a:pt x="347541" y="2391423"/>
                  <a:pt x="-497009" y="1011356"/>
                  <a:pt x="368708" y="619773"/>
                </a:cubicBezTo>
                <a:cubicBezTo>
                  <a:pt x="1234425" y="228190"/>
                  <a:pt x="5162958" y="-167627"/>
                  <a:pt x="6198008" y="73673"/>
                </a:cubicBezTo>
                <a:cubicBezTo>
                  <a:pt x="7233058" y="314973"/>
                  <a:pt x="7008691" y="1750073"/>
                  <a:pt x="6579008" y="2067573"/>
                </a:cubicBezTo>
                <a:cubicBezTo>
                  <a:pt x="6149325" y="2385073"/>
                  <a:pt x="3994558" y="2181873"/>
                  <a:pt x="3619908" y="1978673"/>
                </a:cubicBezTo>
                <a:cubicBezTo>
                  <a:pt x="3245258" y="1775473"/>
                  <a:pt x="4741741" y="736190"/>
                  <a:pt x="4305708" y="810273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97287" y="4773845"/>
            <a:ext cx="8652921" cy="3643826"/>
          </a:xfrm>
          <a:custGeom>
            <a:avLst/>
            <a:gdLst>
              <a:gd name="connsiteX0" fmla="*/ 7155013 w 8652921"/>
              <a:gd name="connsiteY0" fmla="*/ 293455 h 3643826"/>
              <a:gd name="connsiteX1" fmla="*/ 4996013 w 8652921"/>
              <a:gd name="connsiteY1" fmla="*/ 217255 h 3643826"/>
              <a:gd name="connsiteX2" fmla="*/ 3078313 w 8652921"/>
              <a:gd name="connsiteY2" fmla="*/ 1411055 h 3643826"/>
              <a:gd name="connsiteX3" fmla="*/ 81113 w 8652921"/>
              <a:gd name="connsiteY3" fmla="*/ 1601555 h 3643826"/>
              <a:gd name="connsiteX4" fmla="*/ 1528913 w 8652921"/>
              <a:gd name="connsiteY4" fmla="*/ 3506555 h 3643826"/>
              <a:gd name="connsiteX5" fmla="*/ 8361513 w 8652921"/>
              <a:gd name="connsiteY5" fmla="*/ 3138255 h 3643826"/>
              <a:gd name="connsiteX6" fmla="*/ 7155013 w 8652921"/>
              <a:gd name="connsiteY6" fmla="*/ 293455 h 364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2921" h="3643826">
                <a:moveTo>
                  <a:pt x="7155013" y="293455"/>
                </a:moveTo>
                <a:cubicBezTo>
                  <a:pt x="6594096" y="-193378"/>
                  <a:pt x="5675463" y="30988"/>
                  <a:pt x="4996013" y="217255"/>
                </a:cubicBezTo>
                <a:cubicBezTo>
                  <a:pt x="4316563" y="403522"/>
                  <a:pt x="3897463" y="1180338"/>
                  <a:pt x="3078313" y="1411055"/>
                </a:cubicBezTo>
                <a:cubicBezTo>
                  <a:pt x="2259163" y="1641772"/>
                  <a:pt x="339346" y="1252305"/>
                  <a:pt x="81113" y="1601555"/>
                </a:cubicBezTo>
                <a:cubicBezTo>
                  <a:pt x="-177120" y="1950805"/>
                  <a:pt x="148846" y="3250438"/>
                  <a:pt x="1528913" y="3506555"/>
                </a:cubicBezTo>
                <a:cubicBezTo>
                  <a:pt x="2908980" y="3762672"/>
                  <a:pt x="7421713" y="3671655"/>
                  <a:pt x="8361513" y="3138255"/>
                </a:cubicBezTo>
                <a:cubicBezTo>
                  <a:pt x="9301313" y="2604855"/>
                  <a:pt x="7715930" y="780288"/>
                  <a:pt x="7155013" y="293455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310986" y="-827313"/>
            <a:ext cx="3476574" cy="9105484"/>
          </a:xfrm>
          <a:custGeom>
            <a:avLst/>
            <a:gdLst>
              <a:gd name="connsiteX0" fmla="*/ 3050886 w 3476574"/>
              <a:gd name="connsiteY0" fmla="*/ 27213 h 9105484"/>
              <a:gd name="connsiteX1" fmla="*/ 3393786 w 3476574"/>
              <a:gd name="connsiteY1" fmla="*/ 2668813 h 9105484"/>
              <a:gd name="connsiteX2" fmla="*/ 2225386 w 3476574"/>
              <a:gd name="connsiteY2" fmla="*/ 4015013 h 9105484"/>
              <a:gd name="connsiteX3" fmla="*/ 2580986 w 3476574"/>
              <a:gd name="connsiteY3" fmla="*/ 6034313 h 9105484"/>
              <a:gd name="connsiteX4" fmla="*/ 218786 w 3476574"/>
              <a:gd name="connsiteY4" fmla="*/ 8993413 h 9105484"/>
              <a:gd name="connsiteX5" fmla="*/ 421986 w 3476574"/>
              <a:gd name="connsiteY5" fmla="*/ 1792513 h 9105484"/>
              <a:gd name="connsiteX6" fmla="*/ 3050886 w 3476574"/>
              <a:gd name="connsiteY6" fmla="*/ 27213 h 910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6574" h="9105484">
                <a:moveTo>
                  <a:pt x="3050886" y="27213"/>
                </a:moveTo>
                <a:cubicBezTo>
                  <a:pt x="3546186" y="173263"/>
                  <a:pt x="3531369" y="2004180"/>
                  <a:pt x="3393786" y="2668813"/>
                </a:cubicBezTo>
                <a:cubicBezTo>
                  <a:pt x="3256203" y="3333446"/>
                  <a:pt x="2360853" y="3454096"/>
                  <a:pt x="2225386" y="4015013"/>
                </a:cubicBezTo>
                <a:cubicBezTo>
                  <a:pt x="2089919" y="4575930"/>
                  <a:pt x="2915419" y="5204580"/>
                  <a:pt x="2580986" y="6034313"/>
                </a:cubicBezTo>
                <a:cubicBezTo>
                  <a:pt x="2246553" y="6864046"/>
                  <a:pt x="578619" y="9700380"/>
                  <a:pt x="218786" y="8993413"/>
                </a:cubicBezTo>
                <a:cubicBezTo>
                  <a:pt x="-141047" y="8286446"/>
                  <a:pt x="-45797" y="3282646"/>
                  <a:pt x="421986" y="1792513"/>
                </a:cubicBezTo>
                <a:cubicBezTo>
                  <a:pt x="889769" y="302380"/>
                  <a:pt x="2555586" y="-118837"/>
                  <a:pt x="3050886" y="27213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464731" y="-1905000"/>
            <a:ext cx="9334115" cy="9512300"/>
          </a:xfrm>
          <a:custGeom>
            <a:avLst/>
            <a:gdLst>
              <a:gd name="connsiteX0" fmla="*/ 1643969 w 9334115"/>
              <a:gd name="connsiteY0" fmla="*/ 0 h 9512300"/>
              <a:gd name="connsiteX1" fmla="*/ 310469 w 9334115"/>
              <a:gd name="connsiteY1" fmla="*/ 2273300 h 9512300"/>
              <a:gd name="connsiteX2" fmla="*/ 6825569 w 9334115"/>
              <a:gd name="connsiteY2" fmla="*/ 2222500 h 9512300"/>
              <a:gd name="connsiteX3" fmla="*/ 5263469 w 9334115"/>
              <a:gd name="connsiteY3" fmla="*/ 4051300 h 9512300"/>
              <a:gd name="connsiteX4" fmla="*/ 9327469 w 9334115"/>
              <a:gd name="connsiteY4" fmla="*/ 4940300 h 9512300"/>
              <a:gd name="connsiteX5" fmla="*/ 6025469 w 9334115"/>
              <a:gd name="connsiteY5" fmla="*/ 9512300 h 95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4115" h="9512300">
                <a:moveTo>
                  <a:pt x="1643969" y="0"/>
                </a:moveTo>
                <a:cubicBezTo>
                  <a:pt x="545419" y="951441"/>
                  <a:pt x="-553131" y="1902883"/>
                  <a:pt x="310469" y="2273300"/>
                </a:cubicBezTo>
                <a:cubicBezTo>
                  <a:pt x="1174069" y="2643717"/>
                  <a:pt x="6000069" y="1926167"/>
                  <a:pt x="6825569" y="2222500"/>
                </a:cubicBezTo>
                <a:cubicBezTo>
                  <a:pt x="7651069" y="2518833"/>
                  <a:pt x="4846486" y="3598333"/>
                  <a:pt x="5263469" y="4051300"/>
                </a:cubicBezTo>
                <a:cubicBezTo>
                  <a:pt x="5680452" y="4504267"/>
                  <a:pt x="9200469" y="4030133"/>
                  <a:pt x="9327469" y="4940300"/>
                </a:cubicBezTo>
                <a:cubicBezTo>
                  <a:pt x="9454469" y="5850467"/>
                  <a:pt x="7739969" y="7681383"/>
                  <a:pt x="6025469" y="95123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749300" y="-939800"/>
            <a:ext cx="2628900" cy="9093200"/>
          </a:xfrm>
          <a:custGeom>
            <a:avLst/>
            <a:gdLst>
              <a:gd name="connsiteX0" fmla="*/ 2628900 w 2628900"/>
              <a:gd name="connsiteY0" fmla="*/ 9093200 h 9093200"/>
              <a:gd name="connsiteX1" fmla="*/ 1282700 w 2628900"/>
              <a:gd name="connsiteY1" fmla="*/ 6794500 h 9093200"/>
              <a:gd name="connsiteX2" fmla="*/ 2387600 w 2628900"/>
              <a:gd name="connsiteY2" fmla="*/ 5118100 h 9093200"/>
              <a:gd name="connsiteX3" fmla="*/ 1422400 w 2628900"/>
              <a:gd name="connsiteY3" fmla="*/ 3441700 h 9093200"/>
              <a:gd name="connsiteX4" fmla="*/ 2527300 w 2628900"/>
              <a:gd name="connsiteY4" fmla="*/ 1816100 h 9093200"/>
              <a:gd name="connsiteX5" fmla="*/ 0 w 2628900"/>
              <a:gd name="connsiteY5" fmla="*/ 0 h 90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9093200">
                <a:moveTo>
                  <a:pt x="2628900" y="9093200"/>
                </a:moveTo>
                <a:cubicBezTo>
                  <a:pt x="1975908" y="8275108"/>
                  <a:pt x="1322917" y="7457017"/>
                  <a:pt x="1282700" y="6794500"/>
                </a:cubicBezTo>
                <a:cubicBezTo>
                  <a:pt x="1242483" y="6131983"/>
                  <a:pt x="2364317" y="5676900"/>
                  <a:pt x="2387600" y="5118100"/>
                </a:cubicBezTo>
                <a:cubicBezTo>
                  <a:pt x="2410883" y="4559300"/>
                  <a:pt x="1399117" y="3992033"/>
                  <a:pt x="1422400" y="3441700"/>
                </a:cubicBezTo>
                <a:cubicBezTo>
                  <a:pt x="1445683" y="2891367"/>
                  <a:pt x="2764367" y="2389717"/>
                  <a:pt x="2527300" y="1816100"/>
                </a:cubicBezTo>
                <a:cubicBezTo>
                  <a:pt x="2290233" y="1242483"/>
                  <a:pt x="1145116" y="62124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1800" y="4591821"/>
            <a:ext cx="1465467" cy="2496539"/>
          </a:xfrm>
          <a:prstGeom prst="rect">
            <a:avLst/>
          </a:prstGeom>
        </p:spPr>
      </p:pic>
      <p:sp>
        <p:nvSpPr>
          <p:cNvPr id="12" name="Google Shape;1321;p54"/>
          <p:cNvSpPr txBox="1"/>
          <p:nvPr/>
        </p:nvSpPr>
        <p:spPr>
          <a:xfrm>
            <a:off x="3417578" y="542193"/>
            <a:ext cx="5432851" cy="6699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2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Specific Group page - users can post in their choice of group</a:t>
            </a:r>
          </a:p>
        </p:txBody>
      </p:sp>
      <p:pic>
        <p:nvPicPr>
          <p:cNvPr id="4" name="Content Placeholder 3" descr="Screenshot 2023-05-14 at 21-45-17 confessionity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98880" y="1419860"/>
            <a:ext cx="9794875" cy="461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1"/>
          <p:cNvSpPr/>
          <p:nvPr/>
        </p:nvSpPr>
        <p:spPr>
          <a:xfrm rot="2408165">
            <a:off x="-1418231" y="3659513"/>
            <a:ext cx="7336407" cy="5354277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"/>
          <p:cNvSpPr/>
          <p:nvPr/>
        </p:nvSpPr>
        <p:spPr>
          <a:xfrm rot="1800000">
            <a:off x="-1744865" y="-762970"/>
            <a:ext cx="5031513" cy="5149433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B4B6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 rot="18264624">
            <a:off x="7879047" y="-2795796"/>
            <a:ext cx="4930574" cy="7307943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1321;p54"/>
          <p:cNvSpPr txBox="1"/>
          <p:nvPr/>
        </p:nvSpPr>
        <p:spPr>
          <a:xfrm>
            <a:off x="3379574" y="624157"/>
            <a:ext cx="5432851" cy="6699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32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Submitted By -</a:t>
            </a:r>
          </a:p>
        </p:txBody>
      </p:sp>
      <p:sp>
        <p:nvSpPr>
          <p:cNvPr id="43" name="Freeform 42"/>
          <p:cNvSpPr/>
          <p:nvPr/>
        </p:nvSpPr>
        <p:spPr>
          <a:xfrm rot="18870615">
            <a:off x="6297417" y="2515878"/>
            <a:ext cx="8947847" cy="5702300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CAB0B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423110" y="-1353755"/>
            <a:ext cx="12869110" cy="4939089"/>
          </a:xfrm>
          <a:custGeom>
            <a:avLst/>
            <a:gdLst>
              <a:gd name="connsiteX0" fmla="*/ 6150810 w 12869110"/>
              <a:gd name="connsiteY0" fmla="*/ 261555 h 4939089"/>
              <a:gd name="connsiteX1" fmla="*/ 5973010 w 12869110"/>
              <a:gd name="connsiteY1" fmla="*/ 248855 h 4939089"/>
              <a:gd name="connsiteX2" fmla="*/ 4010 w 12869110"/>
              <a:gd name="connsiteY2" fmla="*/ 2877755 h 4939089"/>
              <a:gd name="connsiteX3" fmla="*/ 6976310 w 12869110"/>
              <a:gd name="connsiteY3" fmla="*/ 2712655 h 4939089"/>
              <a:gd name="connsiteX4" fmla="*/ 5515810 w 12869110"/>
              <a:gd name="connsiteY4" fmla="*/ 4909755 h 4939089"/>
              <a:gd name="connsiteX5" fmla="*/ 12869110 w 12869110"/>
              <a:gd name="connsiteY5" fmla="*/ 883855 h 493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69110" h="4939089">
                <a:moveTo>
                  <a:pt x="6150810" y="261555"/>
                </a:moveTo>
                <a:cubicBezTo>
                  <a:pt x="6574143" y="37188"/>
                  <a:pt x="6997477" y="-187178"/>
                  <a:pt x="5973010" y="248855"/>
                </a:cubicBezTo>
                <a:cubicBezTo>
                  <a:pt x="4948543" y="684888"/>
                  <a:pt x="-163207" y="2467122"/>
                  <a:pt x="4010" y="2877755"/>
                </a:cubicBezTo>
                <a:cubicBezTo>
                  <a:pt x="171227" y="3288388"/>
                  <a:pt x="6057677" y="2373988"/>
                  <a:pt x="6976310" y="2712655"/>
                </a:cubicBezTo>
                <a:cubicBezTo>
                  <a:pt x="7894943" y="3051322"/>
                  <a:pt x="4533677" y="5214555"/>
                  <a:pt x="5515810" y="4909755"/>
                </a:cubicBezTo>
                <a:cubicBezTo>
                  <a:pt x="6497943" y="4604955"/>
                  <a:pt x="9683526" y="2744405"/>
                  <a:pt x="12869110" y="88385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98691" y="3196467"/>
            <a:ext cx="2568791" cy="3732432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796930" y="1925395"/>
            <a:ext cx="8480622" cy="3788850"/>
            <a:chOff x="1796930" y="1863842"/>
            <a:chExt cx="8480622" cy="3788850"/>
          </a:xfrm>
        </p:grpSpPr>
        <p:sp>
          <p:nvSpPr>
            <p:cNvPr id="6" name="Google Shape;2256;p101"/>
            <p:cNvSpPr/>
            <p:nvPr/>
          </p:nvSpPr>
          <p:spPr>
            <a:xfrm>
              <a:off x="1932975" y="1863842"/>
              <a:ext cx="2557040" cy="33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2257;p101"/>
            <p:cNvSpPr/>
            <p:nvPr/>
          </p:nvSpPr>
          <p:spPr>
            <a:xfrm>
              <a:off x="4817480" y="1863842"/>
              <a:ext cx="2557040" cy="33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2258;p101"/>
            <p:cNvSpPr/>
            <p:nvPr/>
          </p:nvSpPr>
          <p:spPr>
            <a:xfrm>
              <a:off x="7701985" y="1863842"/>
              <a:ext cx="2557040" cy="33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96930" y="3181266"/>
              <a:ext cx="2680124" cy="2471426"/>
              <a:chOff x="1783212" y="3074115"/>
              <a:chExt cx="2693777" cy="2471426"/>
            </a:xfrm>
          </p:grpSpPr>
          <p:sp>
            <p:nvSpPr>
              <p:cNvPr id="9" name="Google Shape;2259;p101"/>
              <p:cNvSpPr txBox="1"/>
              <p:nvPr/>
            </p:nvSpPr>
            <p:spPr>
              <a:xfrm>
                <a:off x="1783212" y="3074115"/>
                <a:ext cx="2557040" cy="543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2200" b="1" dirty="0">
                    <a:solidFill>
                      <a:srgbClr val="29324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Hammersmith One"/>
                    <a:sym typeface="Hammersmith One"/>
                  </a:rPr>
                  <a:t>Prof. Rajesh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2200" b="1" dirty="0">
                    <a:solidFill>
                      <a:srgbClr val="29324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Hammersmith One"/>
                    <a:sym typeface="Hammersmith One"/>
                  </a:rPr>
                  <a:t>                Mishra</a:t>
                </a:r>
              </a:p>
            </p:txBody>
          </p:sp>
          <p:sp>
            <p:nvSpPr>
              <p:cNvPr id="14" name="Google Shape;2264;p101"/>
              <p:cNvSpPr txBox="1"/>
              <p:nvPr/>
            </p:nvSpPr>
            <p:spPr>
              <a:xfrm>
                <a:off x="1919949" y="4301116"/>
                <a:ext cx="2557040" cy="1244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29324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Manjari"/>
                    <a:sym typeface="Manjari"/>
                  </a:rPr>
                  <a:t>Guide</a:t>
                </a:r>
              </a:p>
            </p:txBody>
          </p:sp>
        </p:grpSp>
        <p:sp>
          <p:nvSpPr>
            <p:cNvPr id="28" name="Google Shape;2259;p101"/>
            <p:cNvSpPr txBox="1"/>
            <p:nvPr/>
          </p:nvSpPr>
          <p:spPr>
            <a:xfrm>
              <a:off x="4747715" y="3181266"/>
              <a:ext cx="2544080" cy="54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  <a:cs typeface="Hammersmith One"/>
                  <a:sym typeface="Hammersmith One"/>
                </a:rPr>
                <a:t>Manjima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  <a:cs typeface="Hammersmith One"/>
                  <a:sym typeface="Hammersmith One"/>
                </a:rPr>
                <a:t>       Chaterjee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708464" y="3341802"/>
              <a:ext cx="2569088" cy="2281882"/>
              <a:chOff x="1939489" y="3234651"/>
              <a:chExt cx="2582176" cy="2281882"/>
            </a:xfrm>
          </p:grpSpPr>
          <p:sp>
            <p:nvSpPr>
              <p:cNvPr id="31" name="Google Shape;2259;p101"/>
              <p:cNvSpPr txBox="1"/>
              <p:nvPr/>
            </p:nvSpPr>
            <p:spPr>
              <a:xfrm>
                <a:off x="1939489" y="3234651"/>
                <a:ext cx="2557040" cy="543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2200" b="1" dirty="0">
                    <a:solidFill>
                      <a:srgbClr val="29324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Hammersmith One"/>
                    <a:sym typeface="Hammersmith One"/>
                  </a:rPr>
                  <a:t>Diganta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2200" b="1" dirty="0">
                    <a:solidFill>
                      <a:srgbClr val="29324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Hammersmith One"/>
                    <a:sym typeface="Hammersmith One"/>
                  </a:rPr>
                  <a:t>         Biswas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  <a:cs typeface="Hammersmith One"/>
                  <a:sym typeface="Hammersmith One"/>
                </a:endParaRPr>
              </a:p>
            </p:txBody>
          </p:sp>
          <p:sp>
            <p:nvSpPr>
              <p:cNvPr id="32" name="Google Shape;2264;p101"/>
              <p:cNvSpPr txBox="1"/>
              <p:nvPr/>
            </p:nvSpPr>
            <p:spPr>
              <a:xfrm>
                <a:off x="1964625" y="4272108"/>
                <a:ext cx="2557040" cy="1244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29324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Manjari"/>
                    <a:sym typeface="Manjari"/>
                  </a:rPr>
                  <a:t>Roll - 203224-21-0120</a:t>
                </a:r>
                <a:endParaRPr sz="1600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  <a:cs typeface="Manjari"/>
                  <a:sym typeface="Manjari"/>
                </a:endParaRPr>
              </a:p>
            </p:txBody>
          </p:sp>
        </p:grpSp>
      </p:grpSp>
      <p:sp>
        <p:nvSpPr>
          <p:cNvPr id="5" name="Google Shape;2264;p101"/>
          <p:cNvSpPr txBox="1"/>
          <p:nvPr/>
        </p:nvSpPr>
        <p:spPr>
          <a:xfrm>
            <a:off x="4830254" y="4435097"/>
            <a:ext cx="2544080" cy="12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  <a:cs typeface="Manjari"/>
                <a:sym typeface="Manjari"/>
              </a:rPr>
              <a:t>Roll - 203224-21-0120</a:t>
            </a:r>
            <a:endParaRPr sz="1600" dirty="0">
              <a:solidFill>
                <a:srgbClr val="293242"/>
              </a:solidFill>
              <a:latin typeface="Roboto" panose="02000000000000000000" pitchFamily="2" charset="0"/>
              <a:ea typeface="Roboto" panose="02000000000000000000" pitchFamily="2" charset="0"/>
              <a:cs typeface="Manjari"/>
              <a:sym typeface="Manjari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154430" y="5579745"/>
            <a:ext cx="97148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Submitted For B.Sc. Semester - VI (Honours) Examination 2023, (Under CBCS)</a:t>
            </a:r>
          </a:p>
          <a:p>
            <a:pPr algn="ctr"/>
            <a:r>
              <a:rPr lang="en-US" sz="2200" b="1"/>
              <a:t>Dept. o Computer Science, Seth anandram Jaipuria College,</a:t>
            </a:r>
          </a:p>
          <a:p>
            <a:pPr algn="ctr"/>
            <a:r>
              <a:rPr lang="en-US" sz="2200" b="1"/>
              <a:t>The University of Calcutta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1" grpId="0"/>
      <p:bldP spid="1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989086" y="-1419078"/>
            <a:ext cx="7397149" cy="9674665"/>
          </a:xfrm>
          <a:custGeom>
            <a:avLst/>
            <a:gdLst>
              <a:gd name="connsiteX0" fmla="*/ 1694414 w 7397149"/>
              <a:gd name="connsiteY0" fmla="*/ 288778 h 9674665"/>
              <a:gd name="connsiteX1" fmla="*/ 106914 w 7397149"/>
              <a:gd name="connsiteY1" fmla="*/ 1711178 h 9674665"/>
              <a:gd name="connsiteX2" fmla="*/ 4272514 w 7397149"/>
              <a:gd name="connsiteY2" fmla="*/ 1965178 h 9674665"/>
              <a:gd name="connsiteX3" fmla="*/ 3193014 w 7397149"/>
              <a:gd name="connsiteY3" fmla="*/ 3412978 h 9674665"/>
              <a:gd name="connsiteX4" fmla="*/ 5517114 w 7397149"/>
              <a:gd name="connsiteY4" fmla="*/ 4352778 h 9674665"/>
              <a:gd name="connsiteX5" fmla="*/ 4361414 w 7397149"/>
              <a:gd name="connsiteY5" fmla="*/ 9115278 h 9674665"/>
              <a:gd name="connsiteX6" fmla="*/ 7168114 w 7397149"/>
              <a:gd name="connsiteY6" fmla="*/ 8658078 h 9674665"/>
              <a:gd name="connsiteX7" fmla="*/ 6609314 w 7397149"/>
              <a:gd name="connsiteY7" fmla="*/ 860278 h 9674665"/>
              <a:gd name="connsiteX8" fmla="*/ 1694414 w 7397149"/>
              <a:gd name="connsiteY8" fmla="*/ 288778 h 967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7149" h="9674665">
                <a:moveTo>
                  <a:pt x="1694414" y="288778"/>
                </a:moveTo>
                <a:cubicBezTo>
                  <a:pt x="610681" y="430595"/>
                  <a:pt x="-322769" y="1431778"/>
                  <a:pt x="106914" y="1711178"/>
                </a:cubicBezTo>
                <a:cubicBezTo>
                  <a:pt x="536597" y="1990578"/>
                  <a:pt x="3758164" y="1681545"/>
                  <a:pt x="4272514" y="1965178"/>
                </a:cubicBezTo>
                <a:cubicBezTo>
                  <a:pt x="4786864" y="2248811"/>
                  <a:pt x="2985581" y="3015045"/>
                  <a:pt x="3193014" y="3412978"/>
                </a:cubicBezTo>
                <a:cubicBezTo>
                  <a:pt x="3400447" y="3810911"/>
                  <a:pt x="5322381" y="3402395"/>
                  <a:pt x="5517114" y="4352778"/>
                </a:cubicBezTo>
                <a:cubicBezTo>
                  <a:pt x="5711847" y="5303161"/>
                  <a:pt x="4086247" y="8397728"/>
                  <a:pt x="4361414" y="9115278"/>
                </a:cubicBezTo>
                <a:cubicBezTo>
                  <a:pt x="4636581" y="9832828"/>
                  <a:pt x="6793464" y="10033911"/>
                  <a:pt x="7168114" y="8658078"/>
                </a:cubicBezTo>
                <a:cubicBezTo>
                  <a:pt x="7542764" y="7282245"/>
                  <a:pt x="7523714" y="2248811"/>
                  <a:pt x="6609314" y="860278"/>
                </a:cubicBezTo>
                <a:cubicBezTo>
                  <a:pt x="5694914" y="-528255"/>
                  <a:pt x="2778147" y="146961"/>
                  <a:pt x="1694414" y="28877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57033" y="5408684"/>
            <a:ext cx="8057890" cy="2372547"/>
          </a:xfrm>
          <a:custGeom>
            <a:avLst/>
            <a:gdLst>
              <a:gd name="connsiteX0" fmla="*/ 7905633 w 8057890"/>
              <a:gd name="connsiteY0" fmla="*/ 2236716 h 2372547"/>
              <a:gd name="connsiteX1" fmla="*/ 4844933 w 8057890"/>
              <a:gd name="connsiteY1" fmla="*/ 1516 h 2372547"/>
              <a:gd name="connsiteX2" fmla="*/ 44333 w 8057890"/>
              <a:gd name="connsiteY2" fmla="*/ 1893816 h 2372547"/>
              <a:gd name="connsiteX3" fmla="*/ 7905633 w 8057890"/>
              <a:gd name="connsiteY3" fmla="*/ 2236716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7890" h="2372547">
                <a:moveTo>
                  <a:pt x="7905633" y="2236716"/>
                </a:moveTo>
                <a:cubicBezTo>
                  <a:pt x="8705733" y="1921333"/>
                  <a:pt x="6155150" y="58666"/>
                  <a:pt x="4844933" y="1516"/>
                </a:cubicBezTo>
                <a:cubicBezTo>
                  <a:pt x="3534716" y="-55634"/>
                  <a:pt x="-463667" y="1519166"/>
                  <a:pt x="44333" y="1893816"/>
                </a:cubicBezTo>
                <a:cubicBezTo>
                  <a:pt x="552333" y="2268466"/>
                  <a:pt x="7105533" y="2552099"/>
                  <a:pt x="7905633" y="2236716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079092" y="-1661173"/>
            <a:ext cx="6939373" cy="2423647"/>
          </a:xfrm>
          <a:custGeom>
            <a:avLst/>
            <a:gdLst>
              <a:gd name="connsiteX0" fmla="*/ 4305708 w 6939373"/>
              <a:gd name="connsiteY0" fmla="*/ 810273 h 2423647"/>
              <a:gd name="connsiteX1" fmla="*/ 1003708 w 6939373"/>
              <a:gd name="connsiteY1" fmla="*/ 2423173 h 2423647"/>
              <a:gd name="connsiteX2" fmla="*/ 368708 w 6939373"/>
              <a:gd name="connsiteY2" fmla="*/ 619773 h 2423647"/>
              <a:gd name="connsiteX3" fmla="*/ 6198008 w 6939373"/>
              <a:gd name="connsiteY3" fmla="*/ 73673 h 2423647"/>
              <a:gd name="connsiteX4" fmla="*/ 6579008 w 6939373"/>
              <a:gd name="connsiteY4" fmla="*/ 2067573 h 2423647"/>
              <a:gd name="connsiteX5" fmla="*/ 3619908 w 6939373"/>
              <a:gd name="connsiteY5" fmla="*/ 1978673 h 2423647"/>
              <a:gd name="connsiteX6" fmla="*/ 4305708 w 6939373"/>
              <a:gd name="connsiteY6" fmla="*/ 810273 h 242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373" h="2423647">
                <a:moveTo>
                  <a:pt x="4305708" y="810273"/>
                </a:moveTo>
                <a:cubicBezTo>
                  <a:pt x="3869675" y="884356"/>
                  <a:pt x="1659875" y="2454923"/>
                  <a:pt x="1003708" y="2423173"/>
                </a:cubicBezTo>
                <a:cubicBezTo>
                  <a:pt x="347541" y="2391423"/>
                  <a:pt x="-497009" y="1011356"/>
                  <a:pt x="368708" y="619773"/>
                </a:cubicBezTo>
                <a:cubicBezTo>
                  <a:pt x="1234425" y="228190"/>
                  <a:pt x="5162958" y="-167627"/>
                  <a:pt x="6198008" y="73673"/>
                </a:cubicBezTo>
                <a:cubicBezTo>
                  <a:pt x="7233058" y="314973"/>
                  <a:pt x="7008691" y="1750073"/>
                  <a:pt x="6579008" y="2067573"/>
                </a:cubicBezTo>
                <a:cubicBezTo>
                  <a:pt x="6149325" y="2385073"/>
                  <a:pt x="3994558" y="2181873"/>
                  <a:pt x="3619908" y="1978673"/>
                </a:cubicBezTo>
                <a:cubicBezTo>
                  <a:pt x="3245258" y="1775473"/>
                  <a:pt x="4741741" y="736190"/>
                  <a:pt x="4305708" y="810273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97287" y="4773845"/>
            <a:ext cx="8652921" cy="3643826"/>
          </a:xfrm>
          <a:custGeom>
            <a:avLst/>
            <a:gdLst>
              <a:gd name="connsiteX0" fmla="*/ 7155013 w 8652921"/>
              <a:gd name="connsiteY0" fmla="*/ 293455 h 3643826"/>
              <a:gd name="connsiteX1" fmla="*/ 4996013 w 8652921"/>
              <a:gd name="connsiteY1" fmla="*/ 217255 h 3643826"/>
              <a:gd name="connsiteX2" fmla="*/ 3078313 w 8652921"/>
              <a:gd name="connsiteY2" fmla="*/ 1411055 h 3643826"/>
              <a:gd name="connsiteX3" fmla="*/ 81113 w 8652921"/>
              <a:gd name="connsiteY3" fmla="*/ 1601555 h 3643826"/>
              <a:gd name="connsiteX4" fmla="*/ 1528913 w 8652921"/>
              <a:gd name="connsiteY4" fmla="*/ 3506555 h 3643826"/>
              <a:gd name="connsiteX5" fmla="*/ 8361513 w 8652921"/>
              <a:gd name="connsiteY5" fmla="*/ 3138255 h 3643826"/>
              <a:gd name="connsiteX6" fmla="*/ 7155013 w 8652921"/>
              <a:gd name="connsiteY6" fmla="*/ 293455 h 364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2921" h="3643826">
                <a:moveTo>
                  <a:pt x="7155013" y="293455"/>
                </a:moveTo>
                <a:cubicBezTo>
                  <a:pt x="6594096" y="-193378"/>
                  <a:pt x="5675463" y="30988"/>
                  <a:pt x="4996013" y="217255"/>
                </a:cubicBezTo>
                <a:cubicBezTo>
                  <a:pt x="4316563" y="403522"/>
                  <a:pt x="3897463" y="1180338"/>
                  <a:pt x="3078313" y="1411055"/>
                </a:cubicBezTo>
                <a:cubicBezTo>
                  <a:pt x="2259163" y="1641772"/>
                  <a:pt x="339346" y="1252305"/>
                  <a:pt x="81113" y="1601555"/>
                </a:cubicBezTo>
                <a:cubicBezTo>
                  <a:pt x="-177120" y="1950805"/>
                  <a:pt x="148846" y="3250438"/>
                  <a:pt x="1528913" y="3506555"/>
                </a:cubicBezTo>
                <a:cubicBezTo>
                  <a:pt x="2908980" y="3762672"/>
                  <a:pt x="7421713" y="3671655"/>
                  <a:pt x="8361513" y="3138255"/>
                </a:cubicBezTo>
                <a:cubicBezTo>
                  <a:pt x="9301313" y="2604855"/>
                  <a:pt x="7715930" y="780288"/>
                  <a:pt x="7155013" y="293455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310986" y="-827313"/>
            <a:ext cx="3476574" cy="9105484"/>
          </a:xfrm>
          <a:custGeom>
            <a:avLst/>
            <a:gdLst>
              <a:gd name="connsiteX0" fmla="*/ 3050886 w 3476574"/>
              <a:gd name="connsiteY0" fmla="*/ 27213 h 9105484"/>
              <a:gd name="connsiteX1" fmla="*/ 3393786 w 3476574"/>
              <a:gd name="connsiteY1" fmla="*/ 2668813 h 9105484"/>
              <a:gd name="connsiteX2" fmla="*/ 2225386 w 3476574"/>
              <a:gd name="connsiteY2" fmla="*/ 4015013 h 9105484"/>
              <a:gd name="connsiteX3" fmla="*/ 2580986 w 3476574"/>
              <a:gd name="connsiteY3" fmla="*/ 6034313 h 9105484"/>
              <a:gd name="connsiteX4" fmla="*/ 218786 w 3476574"/>
              <a:gd name="connsiteY4" fmla="*/ 8993413 h 9105484"/>
              <a:gd name="connsiteX5" fmla="*/ 421986 w 3476574"/>
              <a:gd name="connsiteY5" fmla="*/ 1792513 h 9105484"/>
              <a:gd name="connsiteX6" fmla="*/ 3050886 w 3476574"/>
              <a:gd name="connsiteY6" fmla="*/ 27213 h 910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6574" h="9105484">
                <a:moveTo>
                  <a:pt x="3050886" y="27213"/>
                </a:moveTo>
                <a:cubicBezTo>
                  <a:pt x="3546186" y="173263"/>
                  <a:pt x="3531369" y="2004180"/>
                  <a:pt x="3393786" y="2668813"/>
                </a:cubicBezTo>
                <a:cubicBezTo>
                  <a:pt x="3256203" y="3333446"/>
                  <a:pt x="2360853" y="3454096"/>
                  <a:pt x="2225386" y="4015013"/>
                </a:cubicBezTo>
                <a:cubicBezTo>
                  <a:pt x="2089919" y="4575930"/>
                  <a:pt x="2915419" y="5204580"/>
                  <a:pt x="2580986" y="6034313"/>
                </a:cubicBezTo>
                <a:cubicBezTo>
                  <a:pt x="2246553" y="6864046"/>
                  <a:pt x="578619" y="9700380"/>
                  <a:pt x="218786" y="8993413"/>
                </a:cubicBezTo>
                <a:cubicBezTo>
                  <a:pt x="-141047" y="8286446"/>
                  <a:pt x="-45797" y="3282646"/>
                  <a:pt x="421986" y="1792513"/>
                </a:cubicBezTo>
                <a:cubicBezTo>
                  <a:pt x="889769" y="302380"/>
                  <a:pt x="2555586" y="-118837"/>
                  <a:pt x="3050886" y="27213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464731" y="-1905000"/>
            <a:ext cx="9334115" cy="9512300"/>
          </a:xfrm>
          <a:custGeom>
            <a:avLst/>
            <a:gdLst>
              <a:gd name="connsiteX0" fmla="*/ 1643969 w 9334115"/>
              <a:gd name="connsiteY0" fmla="*/ 0 h 9512300"/>
              <a:gd name="connsiteX1" fmla="*/ 310469 w 9334115"/>
              <a:gd name="connsiteY1" fmla="*/ 2273300 h 9512300"/>
              <a:gd name="connsiteX2" fmla="*/ 6825569 w 9334115"/>
              <a:gd name="connsiteY2" fmla="*/ 2222500 h 9512300"/>
              <a:gd name="connsiteX3" fmla="*/ 5263469 w 9334115"/>
              <a:gd name="connsiteY3" fmla="*/ 4051300 h 9512300"/>
              <a:gd name="connsiteX4" fmla="*/ 9327469 w 9334115"/>
              <a:gd name="connsiteY4" fmla="*/ 4940300 h 9512300"/>
              <a:gd name="connsiteX5" fmla="*/ 6025469 w 9334115"/>
              <a:gd name="connsiteY5" fmla="*/ 9512300 h 95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4115" h="9512300">
                <a:moveTo>
                  <a:pt x="1643969" y="0"/>
                </a:moveTo>
                <a:cubicBezTo>
                  <a:pt x="545419" y="951441"/>
                  <a:pt x="-553131" y="1902883"/>
                  <a:pt x="310469" y="2273300"/>
                </a:cubicBezTo>
                <a:cubicBezTo>
                  <a:pt x="1174069" y="2643717"/>
                  <a:pt x="6000069" y="1926167"/>
                  <a:pt x="6825569" y="2222500"/>
                </a:cubicBezTo>
                <a:cubicBezTo>
                  <a:pt x="7651069" y="2518833"/>
                  <a:pt x="4846486" y="3598333"/>
                  <a:pt x="5263469" y="4051300"/>
                </a:cubicBezTo>
                <a:cubicBezTo>
                  <a:pt x="5680452" y="4504267"/>
                  <a:pt x="9200469" y="4030133"/>
                  <a:pt x="9327469" y="4940300"/>
                </a:cubicBezTo>
                <a:cubicBezTo>
                  <a:pt x="9454469" y="5850467"/>
                  <a:pt x="7739969" y="7681383"/>
                  <a:pt x="6025469" y="95123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749300" y="-939800"/>
            <a:ext cx="2628900" cy="9093200"/>
          </a:xfrm>
          <a:custGeom>
            <a:avLst/>
            <a:gdLst>
              <a:gd name="connsiteX0" fmla="*/ 2628900 w 2628900"/>
              <a:gd name="connsiteY0" fmla="*/ 9093200 h 9093200"/>
              <a:gd name="connsiteX1" fmla="*/ 1282700 w 2628900"/>
              <a:gd name="connsiteY1" fmla="*/ 6794500 h 9093200"/>
              <a:gd name="connsiteX2" fmla="*/ 2387600 w 2628900"/>
              <a:gd name="connsiteY2" fmla="*/ 5118100 h 9093200"/>
              <a:gd name="connsiteX3" fmla="*/ 1422400 w 2628900"/>
              <a:gd name="connsiteY3" fmla="*/ 3441700 h 9093200"/>
              <a:gd name="connsiteX4" fmla="*/ 2527300 w 2628900"/>
              <a:gd name="connsiteY4" fmla="*/ 1816100 h 9093200"/>
              <a:gd name="connsiteX5" fmla="*/ 0 w 2628900"/>
              <a:gd name="connsiteY5" fmla="*/ 0 h 90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9093200">
                <a:moveTo>
                  <a:pt x="2628900" y="9093200"/>
                </a:moveTo>
                <a:cubicBezTo>
                  <a:pt x="1975908" y="8275108"/>
                  <a:pt x="1322917" y="7457017"/>
                  <a:pt x="1282700" y="6794500"/>
                </a:cubicBezTo>
                <a:cubicBezTo>
                  <a:pt x="1242483" y="6131983"/>
                  <a:pt x="2364317" y="5676900"/>
                  <a:pt x="2387600" y="5118100"/>
                </a:cubicBezTo>
                <a:cubicBezTo>
                  <a:pt x="2410883" y="4559300"/>
                  <a:pt x="1399117" y="3992033"/>
                  <a:pt x="1422400" y="3441700"/>
                </a:cubicBezTo>
                <a:cubicBezTo>
                  <a:pt x="1445683" y="2891367"/>
                  <a:pt x="2764367" y="2389717"/>
                  <a:pt x="2527300" y="1816100"/>
                </a:cubicBezTo>
                <a:cubicBezTo>
                  <a:pt x="2290233" y="1242483"/>
                  <a:pt x="1145116" y="62124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1800" y="4591821"/>
            <a:ext cx="1465467" cy="2496539"/>
          </a:xfrm>
          <a:prstGeom prst="rect">
            <a:avLst/>
          </a:prstGeom>
        </p:spPr>
      </p:pic>
      <p:pic>
        <p:nvPicPr>
          <p:cNvPr id="2" name="Content Placeholder 1" descr="accounts-pc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9980" y="1259840"/>
            <a:ext cx="9972675" cy="4694555"/>
          </a:xfrm>
          <a:prstGeom prst="rect">
            <a:avLst/>
          </a:prstGeom>
        </p:spPr>
      </p:pic>
      <p:sp>
        <p:nvSpPr>
          <p:cNvPr id="12" name="Google Shape;1321;p54"/>
          <p:cNvSpPr txBox="1"/>
          <p:nvPr/>
        </p:nvSpPr>
        <p:spPr>
          <a:xfrm>
            <a:off x="3227705" y="513715"/>
            <a:ext cx="5737860" cy="6699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2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Accounts page - users’ account details and they can logout as well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1079092" y="-1661173"/>
            <a:ext cx="6939373" cy="2423647"/>
          </a:xfrm>
          <a:custGeom>
            <a:avLst/>
            <a:gdLst>
              <a:gd name="connsiteX0" fmla="*/ 4305708 w 6939373"/>
              <a:gd name="connsiteY0" fmla="*/ 810273 h 2423647"/>
              <a:gd name="connsiteX1" fmla="*/ 1003708 w 6939373"/>
              <a:gd name="connsiteY1" fmla="*/ 2423173 h 2423647"/>
              <a:gd name="connsiteX2" fmla="*/ 368708 w 6939373"/>
              <a:gd name="connsiteY2" fmla="*/ 619773 h 2423647"/>
              <a:gd name="connsiteX3" fmla="*/ 6198008 w 6939373"/>
              <a:gd name="connsiteY3" fmla="*/ 73673 h 2423647"/>
              <a:gd name="connsiteX4" fmla="*/ 6579008 w 6939373"/>
              <a:gd name="connsiteY4" fmla="*/ 2067573 h 2423647"/>
              <a:gd name="connsiteX5" fmla="*/ 3619908 w 6939373"/>
              <a:gd name="connsiteY5" fmla="*/ 1978673 h 2423647"/>
              <a:gd name="connsiteX6" fmla="*/ 4305708 w 6939373"/>
              <a:gd name="connsiteY6" fmla="*/ 810273 h 242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39373" h="2423647">
                <a:moveTo>
                  <a:pt x="4305708" y="810273"/>
                </a:moveTo>
                <a:cubicBezTo>
                  <a:pt x="3869675" y="884356"/>
                  <a:pt x="1659875" y="2454923"/>
                  <a:pt x="1003708" y="2423173"/>
                </a:cubicBezTo>
                <a:cubicBezTo>
                  <a:pt x="347541" y="2391423"/>
                  <a:pt x="-497009" y="1011356"/>
                  <a:pt x="368708" y="619773"/>
                </a:cubicBezTo>
                <a:cubicBezTo>
                  <a:pt x="1234425" y="228190"/>
                  <a:pt x="5162958" y="-167627"/>
                  <a:pt x="6198008" y="73673"/>
                </a:cubicBezTo>
                <a:cubicBezTo>
                  <a:pt x="7233058" y="314973"/>
                  <a:pt x="7008691" y="1750073"/>
                  <a:pt x="6579008" y="2067573"/>
                </a:cubicBezTo>
                <a:cubicBezTo>
                  <a:pt x="6149325" y="2385073"/>
                  <a:pt x="3994558" y="2181873"/>
                  <a:pt x="3619908" y="1978673"/>
                </a:cubicBezTo>
                <a:cubicBezTo>
                  <a:pt x="3245258" y="1775473"/>
                  <a:pt x="4741741" y="736190"/>
                  <a:pt x="4305708" y="810273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897287" y="4773845"/>
            <a:ext cx="8652921" cy="3643826"/>
          </a:xfrm>
          <a:custGeom>
            <a:avLst/>
            <a:gdLst>
              <a:gd name="connsiteX0" fmla="*/ 7155013 w 8652921"/>
              <a:gd name="connsiteY0" fmla="*/ 293455 h 3643826"/>
              <a:gd name="connsiteX1" fmla="*/ 4996013 w 8652921"/>
              <a:gd name="connsiteY1" fmla="*/ 217255 h 3643826"/>
              <a:gd name="connsiteX2" fmla="*/ 3078313 w 8652921"/>
              <a:gd name="connsiteY2" fmla="*/ 1411055 h 3643826"/>
              <a:gd name="connsiteX3" fmla="*/ 81113 w 8652921"/>
              <a:gd name="connsiteY3" fmla="*/ 1601555 h 3643826"/>
              <a:gd name="connsiteX4" fmla="*/ 1528913 w 8652921"/>
              <a:gd name="connsiteY4" fmla="*/ 3506555 h 3643826"/>
              <a:gd name="connsiteX5" fmla="*/ 8361513 w 8652921"/>
              <a:gd name="connsiteY5" fmla="*/ 3138255 h 3643826"/>
              <a:gd name="connsiteX6" fmla="*/ 7155013 w 8652921"/>
              <a:gd name="connsiteY6" fmla="*/ 293455 h 364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52921" h="3643826">
                <a:moveTo>
                  <a:pt x="7155013" y="293455"/>
                </a:moveTo>
                <a:cubicBezTo>
                  <a:pt x="6594096" y="-193378"/>
                  <a:pt x="5675463" y="30988"/>
                  <a:pt x="4996013" y="217255"/>
                </a:cubicBezTo>
                <a:cubicBezTo>
                  <a:pt x="4316563" y="403522"/>
                  <a:pt x="3897463" y="1180338"/>
                  <a:pt x="3078313" y="1411055"/>
                </a:cubicBezTo>
                <a:cubicBezTo>
                  <a:pt x="2259163" y="1641772"/>
                  <a:pt x="339346" y="1252305"/>
                  <a:pt x="81113" y="1601555"/>
                </a:cubicBezTo>
                <a:cubicBezTo>
                  <a:pt x="-177120" y="1950805"/>
                  <a:pt x="148846" y="3250438"/>
                  <a:pt x="1528913" y="3506555"/>
                </a:cubicBezTo>
                <a:cubicBezTo>
                  <a:pt x="2908980" y="3762672"/>
                  <a:pt x="7421713" y="3671655"/>
                  <a:pt x="8361513" y="3138255"/>
                </a:cubicBezTo>
                <a:cubicBezTo>
                  <a:pt x="9301313" y="2604855"/>
                  <a:pt x="7715930" y="780288"/>
                  <a:pt x="7155013" y="293455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39615" y="554909"/>
            <a:ext cx="6312769" cy="790600"/>
            <a:chOff x="4379762" y="656509"/>
            <a:chExt cx="6312769" cy="790600"/>
          </a:xfrm>
        </p:grpSpPr>
        <p:sp>
          <p:nvSpPr>
            <p:cNvPr id="6" name="Google Shape;1321;p54"/>
            <p:cNvSpPr txBox="1"/>
            <p:nvPr/>
          </p:nvSpPr>
          <p:spPr>
            <a:xfrm>
              <a:off x="5259680" y="687321"/>
              <a:ext cx="5432851" cy="669983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4000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Future Scopes</a:t>
              </a:r>
            </a:p>
          </p:txBody>
        </p:sp>
        <p:sp>
          <p:nvSpPr>
            <p:cNvPr id="5" name="Google Shape;1320;p54"/>
            <p:cNvSpPr txBox="1"/>
            <p:nvPr/>
          </p:nvSpPr>
          <p:spPr>
            <a:xfrm>
              <a:off x="4379762" y="656509"/>
              <a:ext cx="879918" cy="7906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06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110615" y="2381885"/>
            <a:ext cx="8459470" cy="2953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develop our own sentiment analysis sytem, to remove API dependentation for analysing users posts or comments</a:t>
            </a:r>
          </a:p>
          <a:p>
            <a:pPr marL="1657350" lvl="3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 users with useful links and phone no. where thry can seek professional help and advice</a:t>
            </a:r>
          </a:p>
          <a:p>
            <a:pPr marL="1657350" lvl="3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 feature where professional psychiatrists can post their gig</a:t>
            </a:r>
          </a:p>
          <a:p>
            <a:pPr marL="1657350" lvl="3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motivation or quote of the day feature</a:t>
            </a:r>
          </a:p>
          <a:p>
            <a:pPr marL="1657350" lvl="3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9324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989086" y="-1419078"/>
            <a:ext cx="7397149" cy="9674665"/>
          </a:xfrm>
          <a:custGeom>
            <a:avLst/>
            <a:gdLst>
              <a:gd name="connsiteX0" fmla="*/ 1694414 w 7397149"/>
              <a:gd name="connsiteY0" fmla="*/ 288778 h 9674665"/>
              <a:gd name="connsiteX1" fmla="*/ 106914 w 7397149"/>
              <a:gd name="connsiteY1" fmla="*/ 1711178 h 9674665"/>
              <a:gd name="connsiteX2" fmla="*/ 4272514 w 7397149"/>
              <a:gd name="connsiteY2" fmla="*/ 1965178 h 9674665"/>
              <a:gd name="connsiteX3" fmla="*/ 3193014 w 7397149"/>
              <a:gd name="connsiteY3" fmla="*/ 3412978 h 9674665"/>
              <a:gd name="connsiteX4" fmla="*/ 5517114 w 7397149"/>
              <a:gd name="connsiteY4" fmla="*/ 4352778 h 9674665"/>
              <a:gd name="connsiteX5" fmla="*/ 4361414 w 7397149"/>
              <a:gd name="connsiteY5" fmla="*/ 9115278 h 9674665"/>
              <a:gd name="connsiteX6" fmla="*/ 7168114 w 7397149"/>
              <a:gd name="connsiteY6" fmla="*/ 8658078 h 9674665"/>
              <a:gd name="connsiteX7" fmla="*/ 6609314 w 7397149"/>
              <a:gd name="connsiteY7" fmla="*/ 860278 h 9674665"/>
              <a:gd name="connsiteX8" fmla="*/ 1694414 w 7397149"/>
              <a:gd name="connsiteY8" fmla="*/ 288778 h 967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7149" h="9674665">
                <a:moveTo>
                  <a:pt x="1694414" y="288778"/>
                </a:moveTo>
                <a:cubicBezTo>
                  <a:pt x="610681" y="430595"/>
                  <a:pt x="-322769" y="1431778"/>
                  <a:pt x="106914" y="1711178"/>
                </a:cubicBezTo>
                <a:cubicBezTo>
                  <a:pt x="536597" y="1990578"/>
                  <a:pt x="3758164" y="1681545"/>
                  <a:pt x="4272514" y="1965178"/>
                </a:cubicBezTo>
                <a:cubicBezTo>
                  <a:pt x="4786864" y="2248811"/>
                  <a:pt x="2985581" y="3015045"/>
                  <a:pt x="3193014" y="3412978"/>
                </a:cubicBezTo>
                <a:cubicBezTo>
                  <a:pt x="3400447" y="3810911"/>
                  <a:pt x="5322381" y="3402395"/>
                  <a:pt x="5517114" y="4352778"/>
                </a:cubicBezTo>
                <a:cubicBezTo>
                  <a:pt x="5711847" y="5303161"/>
                  <a:pt x="4086247" y="8397728"/>
                  <a:pt x="4361414" y="9115278"/>
                </a:cubicBezTo>
                <a:cubicBezTo>
                  <a:pt x="4636581" y="9832828"/>
                  <a:pt x="6793464" y="10033911"/>
                  <a:pt x="7168114" y="8658078"/>
                </a:cubicBezTo>
                <a:cubicBezTo>
                  <a:pt x="7542764" y="7282245"/>
                  <a:pt x="7523714" y="2248811"/>
                  <a:pt x="6609314" y="860278"/>
                </a:cubicBezTo>
                <a:cubicBezTo>
                  <a:pt x="5694914" y="-528255"/>
                  <a:pt x="2778147" y="146961"/>
                  <a:pt x="1694414" y="28877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57033" y="5408684"/>
            <a:ext cx="8057890" cy="2372547"/>
          </a:xfrm>
          <a:custGeom>
            <a:avLst/>
            <a:gdLst>
              <a:gd name="connsiteX0" fmla="*/ 7905633 w 8057890"/>
              <a:gd name="connsiteY0" fmla="*/ 2236716 h 2372547"/>
              <a:gd name="connsiteX1" fmla="*/ 4844933 w 8057890"/>
              <a:gd name="connsiteY1" fmla="*/ 1516 h 2372547"/>
              <a:gd name="connsiteX2" fmla="*/ 44333 w 8057890"/>
              <a:gd name="connsiteY2" fmla="*/ 1893816 h 2372547"/>
              <a:gd name="connsiteX3" fmla="*/ 7905633 w 8057890"/>
              <a:gd name="connsiteY3" fmla="*/ 2236716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7890" h="2372547">
                <a:moveTo>
                  <a:pt x="7905633" y="2236716"/>
                </a:moveTo>
                <a:cubicBezTo>
                  <a:pt x="8705733" y="1921333"/>
                  <a:pt x="6155150" y="58666"/>
                  <a:pt x="4844933" y="1516"/>
                </a:cubicBezTo>
                <a:cubicBezTo>
                  <a:pt x="3534716" y="-55634"/>
                  <a:pt x="-463667" y="1519166"/>
                  <a:pt x="44333" y="1893816"/>
                </a:cubicBezTo>
                <a:cubicBezTo>
                  <a:pt x="552333" y="2268466"/>
                  <a:pt x="7105533" y="2552099"/>
                  <a:pt x="7905633" y="2236716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310986" y="-827313"/>
            <a:ext cx="3476574" cy="9105484"/>
          </a:xfrm>
          <a:custGeom>
            <a:avLst/>
            <a:gdLst>
              <a:gd name="connsiteX0" fmla="*/ 3050886 w 3476574"/>
              <a:gd name="connsiteY0" fmla="*/ 27213 h 9105484"/>
              <a:gd name="connsiteX1" fmla="*/ 3393786 w 3476574"/>
              <a:gd name="connsiteY1" fmla="*/ 2668813 h 9105484"/>
              <a:gd name="connsiteX2" fmla="*/ 2225386 w 3476574"/>
              <a:gd name="connsiteY2" fmla="*/ 4015013 h 9105484"/>
              <a:gd name="connsiteX3" fmla="*/ 2580986 w 3476574"/>
              <a:gd name="connsiteY3" fmla="*/ 6034313 h 9105484"/>
              <a:gd name="connsiteX4" fmla="*/ 218786 w 3476574"/>
              <a:gd name="connsiteY4" fmla="*/ 8993413 h 9105484"/>
              <a:gd name="connsiteX5" fmla="*/ 421986 w 3476574"/>
              <a:gd name="connsiteY5" fmla="*/ 1792513 h 9105484"/>
              <a:gd name="connsiteX6" fmla="*/ 3050886 w 3476574"/>
              <a:gd name="connsiteY6" fmla="*/ 27213 h 910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6574" h="9105484">
                <a:moveTo>
                  <a:pt x="3050886" y="27213"/>
                </a:moveTo>
                <a:cubicBezTo>
                  <a:pt x="3546186" y="173263"/>
                  <a:pt x="3531369" y="2004180"/>
                  <a:pt x="3393786" y="2668813"/>
                </a:cubicBezTo>
                <a:cubicBezTo>
                  <a:pt x="3256203" y="3333446"/>
                  <a:pt x="2360853" y="3454096"/>
                  <a:pt x="2225386" y="4015013"/>
                </a:cubicBezTo>
                <a:cubicBezTo>
                  <a:pt x="2089919" y="4575930"/>
                  <a:pt x="2915419" y="5204580"/>
                  <a:pt x="2580986" y="6034313"/>
                </a:cubicBezTo>
                <a:cubicBezTo>
                  <a:pt x="2246553" y="6864046"/>
                  <a:pt x="578619" y="9700380"/>
                  <a:pt x="218786" y="8993413"/>
                </a:cubicBezTo>
                <a:cubicBezTo>
                  <a:pt x="-141047" y="8286446"/>
                  <a:pt x="-45797" y="3282646"/>
                  <a:pt x="421986" y="1792513"/>
                </a:cubicBezTo>
                <a:cubicBezTo>
                  <a:pt x="889769" y="302380"/>
                  <a:pt x="2555586" y="-118837"/>
                  <a:pt x="3050886" y="27213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626531" y="-1905000"/>
            <a:ext cx="9334115" cy="9512300"/>
          </a:xfrm>
          <a:custGeom>
            <a:avLst/>
            <a:gdLst>
              <a:gd name="connsiteX0" fmla="*/ 1643969 w 9334115"/>
              <a:gd name="connsiteY0" fmla="*/ 0 h 9512300"/>
              <a:gd name="connsiteX1" fmla="*/ 310469 w 9334115"/>
              <a:gd name="connsiteY1" fmla="*/ 2273300 h 9512300"/>
              <a:gd name="connsiteX2" fmla="*/ 6825569 w 9334115"/>
              <a:gd name="connsiteY2" fmla="*/ 2222500 h 9512300"/>
              <a:gd name="connsiteX3" fmla="*/ 5263469 w 9334115"/>
              <a:gd name="connsiteY3" fmla="*/ 4051300 h 9512300"/>
              <a:gd name="connsiteX4" fmla="*/ 9327469 w 9334115"/>
              <a:gd name="connsiteY4" fmla="*/ 4940300 h 9512300"/>
              <a:gd name="connsiteX5" fmla="*/ 6025469 w 9334115"/>
              <a:gd name="connsiteY5" fmla="*/ 9512300 h 951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4115" h="9512300">
                <a:moveTo>
                  <a:pt x="1643969" y="0"/>
                </a:moveTo>
                <a:cubicBezTo>
                  <a:pt x="545419" y="951441"/>
                  <a:pt x="-553131" y="1902883"/>
                  <a:pt x="310469" y="2273300"/>
                </a:cubicBezTo>
                <a:cubicBezTo>
                  <a:pt x="1174069" y="2643717"/>
                  <a:pt x="6000069" y="1926167"/>
                  <a:pt x="6825569" y="2222500"/>
                </a:cubicBezTo>
                <a:cubicBezTo>
                  <a:pt x="7651069" y="2518833"/>
                  <a:pt x="4846486" y="3598333"/>
                  <a:pt x="5263469" y="4051300"/>
                </a:cubicBezTo>
                <a:cubicBezTo>
                  <a:pt x="5680452" y="4504267"/>
                  <a:pt x="9200469" y="4030133"/>
                  <a:pt x="9327469" y="4940300"/>
                </a:cubicBezTo>
                <a:cubicBezTo>
                  <a:pt x="9454469" y="5850467"/>
                  <a:pt x="7739969" y="7681383"/>
                  <a:pt x="6025469" y="95123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749300" y="-939800"/>
            <a:ext cx="2628900" cy="9093200"/>
          </a:xfrm>
          <a:custGeom>
            <a:avLst/>
            <a:gdLst>
              <a:gd name="connsiteX0" fmla="*/ 2628900 w 2628900"/>
              <a:gd name="connsiteY0" fmla="*/ 9093200 h 9093200"/>
              <a:gd name="connsiteX1" fmla="*/ 1282700 w 2628900"/>
              <a:gd name="connsiteY1" fmla="*/ 6794500 h 9093200"/>
              <a:gd name="connsiteX2" fmla="*/ 2387600 w 2628900"/>
              <a:gd name="connsiteY2" fmla="*/ 5118100 h 9093200"/>
              <a:gd name="connsiteX3" fmla="*/ 1422400 w 2628900"/>
              <a:gd name="connsiteY3" fmla="*/ 3441700 h 9093200"/>
              <a:gd name="connsiteX4" fmla="*/ 2527300 w 2628900"/>
              <a:gd name="connsiteY4" fmla="*/ 1816100 h 9093200"/>
              <a:gd name="connsiteX5" fmla="*/ 0 w 2628900"/>
              <a:gd name="connsiteY5" fmla="*/ 0 h 90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9093200">
                <a:moveTo>
                  <a:pt x="2628900" y="9093200"/>
                </a:moveTo>
                <a:cubicBezTo>
                  <a:pt x="1975908" y="8275108"/>
                  <a:pt x="1322917" y="7457017"/>
                  <a:pt x="1282700" y="6794500"/>
                </a:cubicBezTo>
                <a:cubicBezTo>
                  <a:pt x="1242483" y="6131983"/>
                  <a:pt x="2364317" y="5676900"/>
                  <a:pt x="2387600" y="5118100"/>
                </a:cubicBezTo>
                <a:cubicBezTo>
                  <a:pt x="2410883" y="4559300"/>
                  <a:pt x="1399117" y="3992033"/>
                  <a:pt x="1422400" y="3441700"/>
                </a:cubicBezTo>
                <a:cubicBezTo>
                  <a:pt x="1445683" y="2891367"/>
                  <a:pt x="2764367" y="2389717"/>
                  <a:pt x="2527300" y="1816100"/>
                </a:cubicBezTo>
                <a:cubicBezTo>
                  <a:pt x="2290233" y="1242483"/>
                  <a:pt x="1145116" y="62124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1800" y="4591821"/>
            <a:ext cx="1465467" cy="2496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21;p86"/>
          <p:cNvSpPr/>
          <p:nvPr/>
        </p:nvSpPr>
        <p:spPr>
          <a:xfrm rot="4500000" flipH="1">
            <a:off x="1146132" y="-2565963"/>
            <a:ext cx="3722327" cy="553800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21;p54"/>
          <p:cNvSpPr txBox="1"/>
          <p:nvPr/>
        </p:nvSpPr>
        <p:spPr>
          <a:xfrm>
            <a:off x="3379574" y="2166937"/>
            <a:ext cx="5432851" cy="25241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72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You!</a:t>
            </a:r>
          </a:p>
        </p:txBody>
      </p:sp>
      <p:sp>
        <p:nvSpPr>
          <p:cNvPr id="12" name="Oval 1"/>
          <p:cNvSpPr/>
          <p:nvPr/>
        </p:nvSpPr>
        <p:spPr>
          <a:xfrm rot="19800000">
            <a:off x="-1095745" y="3420414"/>
            <a:ext cx="4318022" cy="3952505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C9B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"/>
          <p:cNvSpPr/>
          <p:nvPr/>
        </p:nvSpPr>
        <p:spPr>
          <a:xfrm rot="19800000">
            <a:off x="9411418" y="3419512"/>
            <a:ext cx="4437632" cy="4412346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"/>
          <p:cNvSpPr/>
          <p:nvPr/>
        </p:nvSpPr>
        <p:spPr>
          <a:xfrm rot="1800000">
            <a:off x="7755931" y="-1755934"/>
            <a:ext cx="4502217" cy="4442605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A79BA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-1253043" y="-1066800"/>
            <a:ext cx="7742743" cy="3938348"/>
          </a:xfrm>
          <a:custGeom>
            <a:avLst/>
            <a:gdLst>
              <a:gd name="connsiteX0" fmla="*/ 402143 w 7742743"/>
              <a:gd name="connsiteY0" fmla="*/ 2159000 h 3938348"/>
              <a:gd name="connsiteX1" fmla="*/ 427543 w 7742743"/>
              <a:gd name="connsiteY1" fmla="*/ 2235200 h 3938348"/>
              <a:gd name="connsiteX2" fmla="*/ 4783643 w 7742743"/>
              <a:gd name="connsiteY2" fmla="*/ 3886200 h 3938348"/>
              <a:gd name="connsiteX3" fmla="*/ 7742743 w 7742743"/>
              <a:gd name="connsiteY3" fmla="*/ 0 h 393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2743" h="3938348">
                <a:moveTo>
                  <a:pt x="402143" y="2159000"/>
                </a:moveTo>
                <a:cubicBezTo>
                  <a:pt x="49718" y="2053166"/>
                  <a:pt x="-302707" y="1947333"/>
                  <a:pt x="427543" y="2235200"/>
                </a:cubicBezTo>
                <a:cubicBezTo>
                  <a:pt x="1157793" y="2523067"/>
                  <a:pt x="3564443" y="4258733"/>
                  <a:pt x="4783643" y="3886200"/>
                </a:cubicBezTo>
                <a:cubicBezTo>
                  <a:pt x="6002843" y="3513667"/>
                  <a:pt x="6872793" y="1756833"/>
                  <a:pt x="774274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7003646" y="-685800"/>
            <a:ext cx="4731504" cy="9056191"/>
          </a:xfrm>
          <a:custGeom>
            <a:avLst/>
            <a:gdLst>
              <a:gd name="connsiteX0" fmla="*/ 82954 w 4731504"/>
              <a:gd name="connsiteY0" fmla="*/ 8915400 h 9056191"/>
              <a:gd name="connsiteX1" fmla="*/ 171854 w 4731504"/>
              <a:gd name="connsiteY1" fmla="*/ 8724900 h 9056191"/>
              <a:gd name="connsiteX2" fmla="*/ 1619654 w 4731504"/>
              <a:gd name="connsiteY2" fmla="*/ 6019800 h 9056191"/>
              <a:gd name="connsiteX3" fmla="*/ 2953154 w 4731504"/>
              <a:gd name="connsiteY3" fmla="*/ 6451600 h 9056191"/>
              <a:gd name="connsiteX4" fmla="*/ 3448454 w 4731504"/>
              <a:gd name="connsiteY4" fmla="*/ 3136900 h 9056191"/>
              <a:gd name="connsiteX5" fmla="*/ 4731154 w 4731504"/>
              <a:gd name="connsiteY5" fmla="*/ 3898900 h 9056191"/>
              <a:gd name="connsiteX6" fmla="*/ 3550054 w 4731504"/>
              <a:gd name="connsiteY6" fmla="*/ 0 h 905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1504" h="9056191">
                <a:moveTo>
                  <a:pt x="82954" y="8915400"/>
                </a:moveTo>
                <a:cubicBezTo>
                  <a:pt x="-655" y="9061450"/>
                  <a:pt x="-84263" y="9207500"/>
                  <a:pt x="171854" y="8724900"/>
                </a:cubicBezTo>
                <a:cubicBezTo>
                  <a:pt x="427971" y="8242300"/>
                  <a:pt x="1156104" y="6398683"/>
                  <a:pt x="1619654" y="6019800"/>
                </a:cubicBezTo>
                <a:cubicBezTo>
                  <a:pt x="2083204" y="5640917"/>
                  <a:pt x="2648354" y="6932083"/>
                  <a:pt x="2953154" y="6451600"/>
                </a:cubicBezTo>
                <a:cubicBezTo>
                  <a:pt x="3257954" y="5971117"/>
                  <a:pt x="3152121" y="3562350"/>
                  <a:pt x="3448454" y="3136900"/>
                </a:cubicBezTo>
                <a:cubicBezTo>
                  <a:pt x="3744787" y="2711450"/>
                  <a:pt x="4714221" y="4421717"/>
                  <a:pt x="4731154" y="3898900"/>
                </a:cubicBezTo>
                <a:cubicBezTo>
                  <a:pt x="4748087" y="3376083"/>
                  <a:pt x="4149070" y="1688041"/>
                  <a:pt x="355005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33495">
            <a:off x="423880" y="3057661"/>
            <a:ext cx="1856203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1516863" y="-1495497"/>
            <a:ext cx="7874282" cy="3195601"/>
          </a:xfrm>
          <a:custGeom>
            <a:avLst/>
            <a:gdLst>
              <a:gd name="connsiteX0" fmla="*/ 5072863 w 5294811"/>
              <a:gd name="connsiteY0" fmla="*/ 542997 h 3195601"/>
              <a:gd name="connsiteX1" fmla="*/ 4539463 w 5294811"/>
              <a:gd name="connsiteY1" fmla="*/ 2917897 h 3195601"/>
              <a:gd name="connsiteX2" fmla="*/ 56363 w 5294811"/>
              <a:gd name="connsiteY2" fmla="*/ 2841697 h 3195601"/>
              <a:gd name="connsiteX3" fmla="*/ 2215363 w 5294811"/>
              <a:gd name="connsiteY3" fmla="*/ 174697 h 3195601"/>
              <a:gd name="connsiteX4" fmla="*/ 5072863 w 5294811"/>
              <a:gd name="connsiteY4" fmla="*/ 542997 h 319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4811" h="3195601">
                <a:moveTo>
                  <a:pt x="5072863" y="542997"/>
                </a:moveTo>
                <a:cubicBezTo>
                  <a:pt x="5460213" y="1000197"/>
                  <a:pt x="5375546" y="2534780"/>
                  <a:pt x="4539463" y="2917897"/>
                </a:cubicBezTo>
                <a:cubicBezTo>
                  <a:pt x="3703380" y="3301014"/>
                  <a:pt x="443713" y="3298897"/>
                  <a:pt x="56363" y="2841697"/>
                </a:cubicBezTo>
                <a:cubicBezTo>
                  <a:pt x="-330987" y="2384497"/>
                  <a:pt x="1375046" y="553580"/>
                  <a:pt x="2215363" y="174697"/>
                </a:cubicBezTo>
                <a:cubicBezTo>
                  <a:pt x="3055680" y="-204186"/>
                  <a:pt x="4685513" y="85797"/>
                  <a:pt x="5072863" y="542997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202751" y="1816100"/>
            <a:ext cx="7852928" cy="6846617"/>
          </a:xfrm>
          <a:custGeom>
            <a:avLst/>
            <a:gdLst>
              <a:gd name="connsiteX0" fmla="*/ 7852849 w 7852928"/>
              <a:gd name="connsiteY0" fmla="*/ 374584 h 5951201"/>
              <a:gd name="connsiteX1" fmla="*/ 5973249 w 7852928"/>
              <a:gd name="connsiteY1" fmla="*/ 628584 h 5951201"/>
              <a:gd name="connsiteX2" fmla="*/ 3306249 w 7852928"/>
              <a:gd name="connsiteY2" fmla="*/ 2660584 h 5951201"/>
              <a:gd name="connsiteX3" fmla="*/ 245549 w 7852928"/>
              <a:gd name="connsiteY3" fmla="*/ 2330384 h 5951201"/>
              <a:gd name="connsiteX4" fmla="*/ 842449 w 7852928"/>
              <a:gd name="connsiteY4" fmla="*/ 5441884 h 5951201"/>
              <a:gd name="connsiteX5" fmla="*/ 6024049 w 7852928"/>
              <a:gd name="connsiteY5" fmla="*/ 5429184 h 5951201"/>
              <a:gd name="connsiteX6" fmla="*/ 7852849 w 7852928"/>
              <a:gd name="connsiteY6" fmla="*/ 374584 h 595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2928" h="5951201">
                <a:moveTo>
                  <a:pt x="7852849" y="374584"/>
                </a:moveTo>
                <a:cubicBezTo>
                  <a:pt x="7844382" y="-425516"/>
                  <a:pt x="6731016" y="247584"/>
                  <a:pt x="5973249" y="628584"/>
                </a:cubicBezTo>
                <a:cubicBezTo>
                  <a:pt x="5215482" y="1009584"/>
                  <a:pt x="4260866" y="2376951"/>
                  <a:pt x="3306249" y="2660584"/>
                </a:cubicBezTo>
                <a:cubicBezTo>
                  <a:pt x="2351632" y="2944217"/>
                  <a:pt x="656182" y="1866834"/>
                  <a:pt x="245549" y="2330384"/>
                </a:cubicBezTo>
                <a:cubicBezTo>
                  <a:pt x="-165084" y="2793934"/>
                  <a:pt x="-120634" y="4925417"/>
                  <a:pt x="842449" y="5441884"/>
                </a:cubicBezTo>
                <a:cubicBezTo>
                  <a:pt x="1805532" y="5958351"/>
                  <a:pt x="4853532" y="6271617"/>
                  <a:pt x="6024049" y="5429184"/>
                </a:cubicBezTo>
                <a:cubicBezTo>
                  <a:pt x="7194566" y="4586751"/>
                  <a:pt x="7861316" y="1174684"/>
                  <a:pt x="7852849" y="374584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1"/>
          <p:cNvSpPr/>
          <p:nvPr/>
        </p:nvSpPr>
        <p:spPr>
          <a:xfrm rot="1800000">
            <a:off x="7213987" y="-1507698"/>
            <a:ext cx="6260365" cy="3402144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320;p54"/>
          <p:cNvSpPr txBox="1"/>
          <p:nvPr/>
        </p:nvSpPr>
        <p:spPr>
          <a:xfrm>
            <a:off x="3770091" y="616199"/>
            <a:ext cx="4651818" cy="79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Content.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442259" y="1905765"/>
            <a:ext cx="9325178" cy="3930692"/>
            <a:chOff x="1180840" y="1905765"/>
            <a:chExt cx="9325178" cy="3930692"/>
          </a:xfrm>
        </p:grpSpPr>
        <p:sp>
          <p:nvSpPr>
            <p:cNvPr id="10" name="Google Shape;1320;p54"/>
            <p:cNvSpPr txBox="1"/>
            <p:nvPr/>
          </p:nvSpPr>
          <p:spPr>
            <a:xfrm>
              <a:off x="1180840" y="5004567"/>
              <a:ext cx="879918" cy="7906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03</a:t>
              </a:r>
            </a:p>
          </p:txBody>
        </p:sp>
        <p:sp>
          <p:nvSpPr>
            <p:cNvPr id="11" name="Google Shape;1320;p54"/>
            <p:cNvSpPr txBox="1"/>
            <p:nvPr/>
          </p:nvSpPr>
          <p:spPr>
            <a:xfrm>
              <a:off x="1205630" y="3419951"/>
              <a:ext cx="879918" cy="7906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02</a:t>
              </a:r>
            </a:p>
          </p:txBody>
        </p:sp>
        <p:sp>
          <p:nvSpPr>
            <p:cNvPr id="9" name="Google Shape;1320;p54"/>
            <p:cNvSpPr txBox="1"/>
            <p:nvPr/>
          </p:nvSpPr>
          <p:spPr>
            <a:xfrm>
              <a:off x="1205630" y="1905765"/>
              <a:ext cx="879918" cy="7906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01</a:t>
              </a:r>
            </a:p>
          </p:txBody>
        </p:sp>
        <p:sp>
          <p:nvSpPr>
            <p:cNvPr id="13" name="Google Shape;1321;p54"/>
            <p:cNvSpPr txBox="1"/>
            <p:nvPr/>
          </p:nvSpPr>
          <p:spPr>
            <a:xfrm>
              <a:off x="2085548" y="2057550"/>
              <a:ext cx="3512403" cy="447768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Domain Description</a:t>
              </a:r>
            </a:p>
          </p:txBody>
        </p:sp>
        <p:sp>
          <p:nvSpPr>
            <p:cNvPr id="14" name="Google Shape;1321;p54"/>
            <p:cNvSpPr txBox="1"/>
            <p:nvPr/>
          </p:nvSpPr>
          <p:spPr>
            <a:xfrm>
              <a:off x="2085546" y="3596242"/>
              <a:ext cx="3512403" cy="669983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Motivation</a:t>
              </a:r>
            </a:p>
          </p:txBody>
        </p:sp>
        <p:sp>
          <p:nvSpPr>
            <p:cNvPr id="15" name="Google Shape;1321;p54"/>
            <p:cNvSpPr txBox="1"/>
            <p:nvPr/>
          </p:nvSpPr>
          <p:spPr>
            <a:xfrm>
              <a:off x="2100060" y="5166474"/>
              <a:ext cx="3512403" cy="669983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Scope</a:t>
              </a:r>
            </a:p>
          </p:txBody>
        </p:sp>
        <p:sp>
          <p:nvSpPr>
            <p:cNvPr id="18" name="Google Shape;1320;p54"/>
            <p:cNvSpPr txBox="1"/>
            <p:nvPr/>
          </p:nvSpPr>
          <p:spPr>
            <a:xfrm>
              <a:off x="6096000" y="1905765"/>
              <a:ext cx="879918" cy="7906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04</a:t>
              </a:r>
            </a:p>
          </p:txBody>
        </p:sp>
        <p:sp>
          <p:nvSpPr>
            <p:cNvPr id="19" name="Google Shape;1321;p54"/>
            <p:cNvSpPr txBox="1"/>
            <p:nvPr/>
          </p:nvSpPr>
          <p:spPr>
            <a:xfrm>
              <a:off x="6975918" y="2056235"/>
              <a:ext cx="3512403" cy="487242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Methodology</a:t>
              </a:r>
            </a:p>
          </p:txBody>
        </p:sp>
        <p:sp>
          <p:nvSpPr>
            <p:cNvPr id="21" name="Google Shape;1320;p54"/>
            <p:cNvSpPr txBox="1"/>
            <p:nvPr/>
          </p:nvSpPr>
          <p:spPr>
            <a:xfrm>
              <a:off x="6096000" y="3419951"/>
              <a:ext cx="879918" cy="7906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05</a:t>
              </a:r>
            </a:p>
          </p:txBody>
        </p:sp>
        <p:sp>
          <p:nvSpPr>
            <p:cNvPr id="22" name="Google Shape;1321;p54"/>
            <p:cNvSpPr txBox="1"/>
            <p:nvPr/>
          </p:nvSpPr>
          <p:spPr>
            <a:xfrm>
              <a:off x="6993615" y="3566029"/>
              <a:ext cx="3512403" cy="669983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Implementation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-1670932" y="367179"/>
            <a:ext cx="12357447" cy="7885815"/>
          </a:xfrm>
          <a:custGeom>
            <a:avLst/>
            <a:gdLst>
              <a:gd name="connsiteX0" fmla="*/ 11500732 w 12357447"/>
              <a:gd name="connsiteY0" fmla="*/ 7227421 h 7885815"/>
              <a:gd name="connsiteX1" fmla="*/ 11424532 w 12357447"/>
              <a:gd name="connsiteY1" fmla="*/ 7176621 h 7885815"/>
              <a:gd name="connsiteX2" fmla="*/ 9265532 w 12357447"/>
              <a:gd name="connsiteY2" fmla="*/ 4814421 h 7885815"/>
              <a:gd name="connsiteX3" fmla="*/ 7208132 w 12357447"/>
              <a:gd name="connsiteY3" fmla="*/ 5297021 h 7885815"/>
              <a:gd name="connsiteX4" fmla="*/ 3220332 w 12357447"/>
              <a:gd name="connsiteY4" fmla="*/ 5728821 h 7885815"/>
              <a:gd name="connsiteX5" fmla="*/ 3080632 w 12357447"/>
              <a:gd name="connsiteY5" fmla="*/ 2591921 h 7885815"/>
              <a:gd name="connsiteX6" fmla="*/ 1137532 w 12357447"/>
              <a:gd name="connsiteY6" fmla="*/ 166221 h 7885815"/>
              <a:gd name="connsiteX7" fmla="*/ 756532 w 12357447"/>
              <a:gd name="connsiteY7" fmla="*/ 7392521 h 7885815"/>
              <a:gd name="connsiteX8" fmla="*/ 11500732 w 12357447"/>
              <a:gd name="connsiteY8" fmla="*/ 7227421 h 788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57447" h="7885815">
                <a:moveTo>
                  <a:pt x="11500732" y="7227421"/>
                </a:moveTo>
                <a:cubicBezTo>
                  <a:pt x="13278732" y="7191438"/>
                  <a:pt x="11797065" y="7578788"/>
                  <a:pt x="11424532" y="7176621"/>
                </a:cubicBezTo>
                <a:cubicBezTo>
                  <a:pt x="11051999" y="6774454"/>
                  <a:pt x="9968265" y="5127688"/>
                  <a:pt x="9265532" y="4814421"/>
                </a:cubicBezTo>
                <a:cubicBezTo>
                  <a:pt x="8562799" y="4501154"/>
                  <a:pt x="8215665" y="5144621"/>
                  <a:pt x="7208132" y="5297021"/>
                </a:cubicBezTo>
                <a:cubicBezTo>
                  <a:pt x="6200599" y="5449421"/>
                  <a:pt x="3908249" y="6179671"/>
                  <a:pt x="3220332" y="5728821"/>
                </a:cubicBezTo>
                <a:cubicBezTo>
                  <a:pt x="2532415" y="5277971"/>
                  <a:pt x="3427765" y="3519021"/>
                  <a:pt x="3080632" y="2591921"/>
                </a:cubicBezTo>
                <a:cubicBezTo>
                  <a:pt x="2733499" y="1664821"/>
                  <a:pt x="1524882" y="-633879"/>
                  <a:pt x="1137532" y="166221"/>
                </a:cubicBezTo>
                <a:cubicBezTo>
                  <a:pt x="750182" y="966321"/>
                  <a:pt x="-972785" y="6209304"/>
                  <a:pt x="756532" y="7392521"/>
                </a:cubicBezTo>
                <a:cubicBezTo>
                  <a:pt x="2485849" y="8575738"/>
                  <a:pt x="9722732" y="7263404"/>
                  <a:pt x="11500732" y="7227421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-1066800" y="-304800"/>
            <a:ext cx="6323445" cy="8013700"/>
          </a:xfrm>
          <a:custGeom>
            <a:avLst/>
            <a:gdLst>
              <a:gd name="connsiteX0" fmla="*/ 0 w 6323445"/>
              <a:gd name="connsiteY0" fmla="*/ 0 h 8013700"/>
              <a:gd name="connsiteX1" fmla="*/ 2095500 w 6323445"/>
              <a:gd name="connsiteY1" fmla="*/ 3124200 h 8013700"/>
              <a:gd name="connsiteX2" fmla="*/ 1435100 w 6323445"/>
              <a:gd name="connsiteY2" fmla="*/ 5829300 h 8013700"/>
              <a:gd name="connsiteX3" fmla="*/ 3556000 w 6323445"/>
              <a:gd name="connsiteY3" fmla="*/ 6311900 h 8013700"/>
              <a:gd name="connsiteX4" fmla="*/ 6311900 w 6323445"/>
              <a:gd name="connsiteY4" fmla="*/ 6540500 h 8013700"/>
              <a:gd name="connsiteX5" fmla="*/ 4356100 w 6323445"/>
              <a:gd name="connsiteY5" fmla="*/ 8013700 h 801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3445" h="8013700">
                <a:moveTo>
                  <a:pt x="0" y="0"/>
                </a:moveTo>
                <a:cubicBezTo>
                  <a:pt x="928158" y="1076325"/>
                  <a:pt x="1856317" y="2152650"/>
                  <a:pt x="2095500" y="3124200"/>
                </a:cubicBezTo>
                <a:cubicBezTo>
                  <a:pt x="2334683" y="4095750"/>
                  <a:pt x="1191683" y="5298017"/>
                  <a:pt x="1435100" y="5829300"/>
                </a:cubicBezTo>
                <a:cubicBezTo>
                  <a:pt x="1678517" y="6360583"/>
                  <a:pt x="2743200" y="6193367"/>
                  <a:pt x="3556000" y="6311900"/>
                </a:cubicBezTo>
                <a:cubicBezTo>
                  <a:pt x="4368800" y="6430433"/>
                  <a:pt x="6178550" y="6256867"/>
                  <a:pt x="6311900" y="6540500"/>
                </a:cubicBezTo>
                <a:cubicBezTo>
                  <a:pt x="6445250" y="6824133"/>
                  <a:pt x="5400675" y="7418916"/>
                  <a:pt x="4356100" y="80137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438162" y="-1562100"/>
            <a:ext cx="10985738" cy="3349108"/>
          </a:xfrm>
          <a:custGeom>
            <a:avLst/>
            <a:gdLst>
              <a:gd name="connsiteX0" fmla="*/ 1536938 w 10985738"/>
              <a:gd name="connsiteY0" fmla="*/ 0 h 3349108"/>
              <a:gd name="connsiteX1" fmla="*/ 190738 w 10985738"/>
              <a:gd name="connsiteY1" fmla="*/ 2400300 h 3349108"/>
              <a:gd name="connsiteX2" fmla="*/ 5219938 w 10985738"/>
              <a:gd name="connsiteY2" fmla="*/ 1790700 h 3349108"/>
              <a:gd name="connsiteX3" fmla="*/ 5042138 w 10985738"/>
              <a:gd name="connsiteY3" fmla="*/ 3200400 h 3349108"/>
              <a:gd name="connsiteX4" fmla="*/ 10985738 w 10985738"/>
              <a:gd name="connsiteY4" fmla="*/ 3238500 h 334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5738" h="3349108">
                <a:moveTo>
                  <a:pt x="1536938" y="0"/>
                </a:moveTo>
                <a:cubicBezTo>
                  <a:pt x="556921" y="1050925"/>
                  <a:pt x="-423095" y="2101850"/>
                  <a:pt x="190738" y="2400300"/>
                </a:cubicBezTo>
                <a:cubicBezTo>
                  <a:pt x="804571" y="2698750"/>
                  <a:pt x="4411371" y="1657350"/>
                  <a:pt x="5219938" y="1790700"/>
                </a:cubicBezTo>
                <a:cubicBezTo>
                  <a:pt x="6028505" y="1924050"/>
                  <a:pt x="4081171" y="2959100"/>
                  <a:pt x="5042138" y="3200400"/>
                </a:cubicBezTo>
                <a:cubicBezTo>
                  <a:pt x="6003105" y="3441700"/>
                  <a:pt x="8494421" y="3340100"/>
                  <a:pt x="10985738" y="32385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42933">
            <a:off x="10197289" y="4855539"/>
            <a:ext cx="2850496" cy="3408269"/>
          </a:xfrm>
          <a:prstGeom prst="rect">
            <a:avLst/>
          </a:prstGeom>
        </p:spPr>
      </p:pic>
      <p:sp>
        <p:nvSpPr>
          <p:cNvPr id="2" name="Google Shape;1320;p54"/>
          <p:cNvSpPr txBox="1"/>
          <p:nvPr/>
        </p:nvSpPr>
        <p:spPr>
          <a:xfrm>
            <a:off x="6357819" y="5055076"/>
            <a:ext cx="879918" cy="79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06</a:t>
            </a:r>
          </a:p>
        </p:txBody>
      </p:sp>
      <p:sp>
        <p:nvSpPr>
          <p:cNvPr id="12" name="Google Shape;1321;p54"/>
          <p:cNvSpPr txBox="1"/>
          <p:nvPr/>
        </p:nvSpPr>
        <p:spPr>
          <a:xfrm>
            <a:off x="7285929" y="5191923"/>
            <a:ext cx="3512403" cy="6699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Future Scopes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"/>
          <p:cNvSpPr/>
          <p:nvPr/>
        </p:nvSpPr>
        <p:spPr>
          <a:xfrm rot="5400000">
            <a:off x="8652555" y="4312310"/>
            <a:ext cx="3496584" cy="5144644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8950896">
            <a:off x="-2712925" y="-1296993"/>
            <a:ext cx="6936032" cy="4366175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320;p54"/>
          <p:cNvSpPr txBox="1"/>
          <p:nvPr/>
        </p:nvSpPr>
        <p:spPr>
          <a:xfrm>
            <a:off x="2863415" y="596201"/>
            <a:ext cx="879918" cy="79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</a:p>
        </p:txBody>
      </p:sp>
      <p:sp>
        <p:nvSpPr>
          <p:cNvPr id="8" name="Google Shape;1321;p54"/>
          <p:cNvSpPr txBox="1"/>
          <p:nvPr/>
        </p:nvSpPr>
        <p:spPr>
          <a:xfrm>
            <a:off x="3743333" y="598454"/>
            <a:ext cx="6906051" cy="6699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40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Domain Description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709" y="2082255"/>
            <a:ext cx="5576169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Confessionity is a web based social media platform developed in React, Node.js, Express and MongoDB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This website enables login and registration facility to the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Users can confess on this platform being completely anonymous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Users can advice and suggest on others confessions</a:t>
            </a:r>
          </a:p>
        </p:txBody>
      </p:sp>
      <p:sp>
        <p:nvSpPr>
          <p:cNvPr id="14" name="Freeform 13"/>
          <p:cNvSpPr/>
          <p:nvPr/>
        </p:nvSpPr>
        <p:spPr>
          <a:xfrm rot="18870615">
            <a:off x="10236935" y="-1710788"/>
            <a:ext cx="2993329" cy="3645689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B4B6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5113098">
            <a:off x="3353203" y="3481082"/>
            <a:ext cx="2997282" cy="6753836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C9B0B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-562104" y="-1760668"/>
            <a:ext cx="6175504" cy="9837868"/>
          </a:xfrm>
          <a:custGeom>
            <a:avLst/>
            <a:gdLst>
              <a:gd name="connsiteX0" fmla="*/ 4092704 w 6175504"/>
              <a:gd name="connsiteY0" fmla="*/ 223968 h 9837868"/>
              <a:gd name="connsiteX1" fmla="*/ 3978404 w 6175504"/>
              <a:gd name="connsiteY1" fmla="*/ 262068 h 9837868"/>
              <a:gd name="connsiteX2" fmla="*/ 739904 w 6175504"/>
              <a:gd name="connsiteY2" fmla="*/ 2852868 h 9837868"/>
              <a:gd name="connsiteX3" fmla="*/ 3495804 w 6175504"/>
              <a:gd name="connsiteY3" fmla="*/ 2001968 h 9837868"/>
              <a:gd name="connsiteX4" fmla="*/ 3304 w 6175504"/>
              <a:gd name="connsiteY4" fmla="*/ 8047168 h 9837868"/>
              <a:gd name="connsiteX5" fmla="*/ 2924304 w 6175504"/>
              <a:gd name="connsiteY5" fmla="*/ 8263068 h 9837868"/>
              <a:gd name="connsiteX6" fmla="*/ 6175504 w 6175504"/>
              <a:gd name="connsiteY6" fmla="*/ 9837868 h 983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5504" h="9837868">
                <a:moveTo>
                  <a:pt x="4092704" y="223968"/>
                </a:moveTo>
                <a:cubicBezTo>
                  <a:pt x="4314954" y="23943"/>
                  <a:pt x="4537204" y="-176082"/>
                  <a:pt x="3978404" y="262068"/>
                </a:cubicBezTo>
                <a:cubicBezTo>
                  <a:pt x="3419604" y="700218"/>
                  <a:pt x="820337" y="2562885"/>
                  <a:pt x="739904" y="2852868"/>
                </a:cubicBezTo>
                <a:cubicBezTo>
                  <a:pt x="659471" y="3142851"/>
                  <a:pt x="3618571" y="1136251"/>
                  <a:pt x="3495804" y="2001968"/>
                </a:cubicBezTo>
                <a:cubicBezTo>
                  <a:pt x="3373037" y="2867685"/>
                  <a:pt x="98554" y="7003651"/>
                  <a:pt x="3304" y="8047168"/>
                </a:cubicBezTo>
                <a:cubicBezTo>
                  <a:pt x="-91946" y="9090685"/>
                  <a:pt x="1895604" y="7964618"/>
                  <a:pt x="2924304" y="8263068"/>
                </a:cubicBezTo>
                <a:cubicBezTo>
                  <a:pt x="3953004" y="8561518"/>
                  <a:pt x="5064254" y="9199693"/>
                  <a:pt x="6175504" y="983786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0631" y="1569862"/>
            <a:ext cx="4585569" cy="458556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Insert image here</a:t>
            </a:r>
          </a:p>
          <a:p>
            <a:pPr algn="ctr"/>
            <a:r>
              <a:rPr lang="en-US" sz="1400" dirty="0"/>
              <a:t>Animation: Fade – With Previous </a:t>
            </a:r>
          </a:p>
        </p:txBody>
      </p:sp>
      <p:sp>
        <p:nvSpPr>
          <p:cNvPr id="4" name="Freeform 3"/>
          <p:cNvSpPr/>
          <p:nvPr/>
        </p:nvSpPr>
        <p:spPr>
          <a:xfrm>
            <a:off x="9383679" y="-520700"/>
            <a:ext cx="4091021" cy="5740400"/>
          </a:xfrm>
          <a:custGeom>
            <a:avLst/>
            <a:gdLst>
              <a:gd name="connsiteX0" fmla="*/ 115921 w 4091021"/>
              <a:gd name="connsiteY0" fmla="*/ 0 h 5740400"/>
              <a:gd name="connsiteX1" fmla="*/ 217521 w 4091021"/>
              <a:gd name="connsiteY1" fmla="*/ 2514600 h 5740400"/>
              <a:gd name="connsiteX2" fmla="*/ 2097121 w 4091021"/>
              <a:gd name="connsiteY2" fmla="*/ 1651000 h 5740400"/>
              <a:gd name="connsiteX3" fmla="*/ 2224121 w 4091021"/>
              <a:gd name="connsiteY3" fmla="*/ 4673600 h 5740400"/>
              <a:gd name="connsiteX4" fmla="*/ 4091021 w 4091021"/>
              <a:gd name="connsiteY4" fmla="*/ 5740400 h 574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1021" h="5740400">
                <a:moveTo>
                  <a:pt x="115921" y="0"/>
                </a:moveTo>
                <a:cubicBezTo>
                  <a:pt x="1621" y="1119716"/>
                  <a:pt x="-112679" y="2239433"/>
                  <a:pt x="217521" y="2514600"/>
                </a:cubicBezTo>
                <a:cubicBezTo>
                  <a:pt x="547721" y="2789767"/>
                  <a:pt x="1762688" y="1291167"/>
                  <a:pt x="2097121" y="1651000"/>
                </a:cubicBezTo>
                <a:cubicBezTo>
                  <a:pt x="2431554" y="2010833"/>
                  <a:pt x="1891804" y="3992033"/>
                  <a:pt x="2224121" y="4673600"/>
                </a:cubicBezTo>
                <a:cubicBezTo>
                  <a:pt x="2556438" y="5355167"/>
                  <a:pt x="3323729" y="5547783"/>
                  <a:pt x="4091021" y="5740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229392">
            <a:off x="10332531" y="4388248"/>
            <a:ext cx="1562032" cy="3534367"/>
          </a:xfrm>
          <a:prstGeom prst="rect">
            <a:avLst/>
          </a:prstGeom>
        </p:spPr>
      </p:pic>
      <p:pic>
        <p:nvPicPr>
          <p:cNvPr id="3" name="Content Placeholder 2" descr="295399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1500" y="1569720"/>
            <a:ext cx="4584700" cy="458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6907684" y="4035793"/>
            <a:ext cx="6997498" cy="4079483"/>
          </a:xfrm>
          <a:custGeom>
            <a:avLst/>
            <a:gdLst>
              <a:gd name="connsiteX0" fmla="*/ 6443516 w 6997498"/>
              <a:gd name="connsiteY0" fmla="*/ 261538 h 4079483"/>
              <a:gd name="connsiteX1" fmla="*/ 6418116 w 6997498"/>
              <a:gd name="connsiteY1" fmla="*/ 198038 h 4079483"/>
              <a:gd name="connsiteX2" fmla="*/ 4970316 w 6997498"/>
              <a:gd name="connsiteY2" fmla="*/ 312338 h 4079483"/>
              <a:gd name="connsiteX3" fmla="*/ 2989116 w 6997498"/>
              <a:gd name="connsiteY3" fmla="*/ 1607738 h 4079483"/>
              <a:gd name="connsiteX4" fmla="*/ 118916 w 6997498"/>
              <a:gd name="connsiteY4" fmla="*/ 2052238 h 4079483"/>
              <a:gd name="connsiteX5" fmla="*/ 1160316 w 6997498"/>
              <a:gd name="connsiteY5" fmla="*/ 3969938 h 4079483"/>
              <a:gd name="connsiteX6" fmla="*/ 6646716 w 6997498"/>
              <a:gd name="connsiteY6" fmla="*/ 3461938 h 4079483"/>
              <a:gd name="connsiteX7" fmla="*/ 6443516 w 6997498"/>
              <a:gd name="connsiteY7" fmla="*/ 261538 h 407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7498" h="4079483">
                <a:moveTo>
                  <a:pt x="6443516" y="261538"/>
                </a:moveTo>
                <a:cubicBezTo>
                  <a:pt x="6405416" y="-282445"/>
                  <a:pt x="6663649" y="189571"/>
                  <a:pt x="6418116" y="198038"/>
                </a:cubicBezTo>
                <a:cubicBezTo>
                  <a:pt x="6172583" y="206505"/>
                  <a:pt x="5541816" y="77388"/>
                  <a:pt x="4970316" y="312338"/>
                </a:cubicBezTo>
                <a:cubicBezTo>
                  <a:pt x="4398816" y="547288"/>
                  <a:pt x="3797683" y="1317755"/>
                  <a:pt x="2989116" y="1607738"/>
                </a:cubicBezTo>
                <a:cubicBezTo>
                  <a:pt x="2180549" y="1897721"/>
                  <a:pt x="423716" y="1658538"/>
                  <a:pt x="118916" y="2052238"/>
                </a:cubicBezTo>
                <a:cubicBezTo>
                  <a:pt x="-185884" y="2445938"/>
                  <a:pt x="72349" y="3734988"/>
                  <a:pt x="1160316" y="3969938"/>
                </a:cubicBezTo>
                <a:cubicBezTo>
                  <a:pt x="2248283" y="4204888"/>
                  <a:pt x="5768299" y="4073655"/>
                  <a:pt x="6646716" y="3461938"/>
                </a:cubicBezTo>
                <a:cubicBezTo>
                  <a:pt x="7525133" y="2850221"/>
                  <a:pt x="6481616" y="805521"/>
                  <a:pt x="6443516" y="26153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"/>
          <p:cNvSpPr/>
          <p:nvPr/>
        </p:nvSpPr>
        <p:spPr>
          <a:xfrm rot="1800000">
            <a:off x="9455237" y="-1062062"/>
            <a:ext cx="2887233" cy="2998077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5939985">
            <a:off x="2136825" y="3261903"/>
            <a:ext cx="4298222" cy="6850702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11243089">
            <a:off x="-2754906" y="-100904"/>
            <a:ext cx="7039520" cy="8137570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320;p54"/>
          <p:cNvSpPr txBox="1"/>
          <p:nvPr/>
        </p:nvSpPr>
        <p:spPr>
          <a:xfrm>
            <a:off x="2724265" y="598630"/>
            <a:ext cx="879918" cy="79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</a:p>
        </p:txBody>
      </p:sp>
      <p:sp>
        <p:nvSpPr>
          <p:cNvPr id="5" name="Google Shape;1321;p54"/>
          <p:cNvSpPr txBox="1"/>
          <p:nvPr/>
        </p:nvSpPr>
        <p:spPr>
          <a:xfrm>
            <a:off x="3604183" y="635353"/>
            <a:ext cx="6906051" cy="6699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40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Motivation Of Project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40928" y="1906999"/>
            <a:ext cx="5537200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 create a platform where users can get a relief of their deed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 avoid depression which is significantly growing among this so called Gen-Z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Users will not have to worry about their identity, it is completely anonymous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Users can create particular group for his/her benefit of topic or matter</a:t>
            </a:r>
          </a:p>
        </p:txBody>
      </p:sp>
      <p:sp>
        <p:nvSpPr>
          <p:cNvPr id="8" name="Freeform 7"/>
          <p:cNvSpPr/>
          <p:nvPr/>
        </p:nvSpPr>
        <p:spPr>
          <a:xfrm>
            <a:off x="-1068477" y="5865185"/>
            <a:ext cx="14022477" cy="2608349"/>
          </a:xfrm>
          <a:custGeom>
            <a:avLst/>
            <a:gdLst>
              <a:gd name="connsiteX0" fmla="*/ 268377 w 14022477"/>
              <a:gd name="connsiteY0" fmla="*/ 2466015 h 2608349"/>
              <a:gd name="connsiteX1" fmla="*/ 331877 w 14022477"/>
              <a:gd name="connsiteY1" fmla="*/ 2389815 h 2608349"/>
              <a:gd name="connsiteX2" fmla="*/ 3557677 w 14022477"/>
              <a:gd name="connsiteY2" fmla="*/ 395915 h 2608349"/>
              <a:gd name="connsiteX3" fmla="*/ 6123077 w 14022477"/>
              <a:gd name="connsiteY3" fmla="*/ 1335715 h 2608349"/>
              <a:gd name="connsiteX4" fmla="*/ 8091577 w 14022477"/>
              <a:gd name="connsiteY4" fmla="*/ 14915 h 2608349"/>
              <a:gd name="connsiteX5" fmla="*/ 14022477 w 14022477"/>
              <a:gd name="connsiteY5" fmla="*/ 2389815 h 26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22477" h="2608349">
                <a:moveTo>
                  <a:pt x="268377" y="2466015"/>
                </a:moveTo>
                <a:cubicBezTo>
                  <a:pt x="26018" y="2600423"/>
                  <a:pt x="-216340" y="2734832"/>
                  <a:pt x="331877" y="2389815"/>
                </a:cubicBezTo>
                <a:cubicBezTo>
                  <a:pt x="880094" y="2044798"/>
                  <a:pt x="2592477" y="571598"/>
                  <a:pt x="3557677" y="395915"/>
                </a:cubicBezTo>
                <a:cubicBezTo>
                  <a:pt x="4522877" y="220232"/>
                  <a:pt x="5367427" y="1399215"/>
                  <a:pt x="6123077" y="1335715"/>
                </a:cubicBezTo>
                <a:cubicBezTo>
                  <a:pt x="6878727" y="1272215"/>
                  <a:pt x="6775010" y="-160768"/>
                  <a:pt x="8091577" y="14915"/>
                </a:cubicBezTo>
                <a:cubicBezTo>
                  <a:pt x="9408144" y="190598"/>
                  <a:pt x="11715310" y="1290206"/>
                  <a:pt x="14022477" y="238981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440214" y="-647700"/>
            <a:ext cx="3031186" cy="2431024"/>
          </a:xfrm>
          <a:custGeom>
            <a:avLst/>
            <a:gdLst>
              <a:gd name="connsiteX0" fmla="*/ 110186 w 3031186"/>
              <a:gd name="connsiteY0" fmla="*/ 0 h 2431024"/>
              <a:gd name="connsiteX1" fmla="*/ 351486 w 3031186"/>
              <a:gd name="connsiteY1" fmla="*/ 2311400 h 2431024"/>
              <a:gd name="connsiteX2" fmla="*/ 3031186 w 3031186"/>
              <a:gd name="connsiteY2" fmla="*/ 1892300 h 243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1186" h="2431024">
                <a:moveTo>
                  <a:pt x="110186" y="0"/>
                </a:moveTo>
                <a:cubicBezTo>
                  <a:pt x="-12581" y="998008"/>
                  <a:pt x="-135347" y="1996017"/>
                  <a:pt x="351486" y="2311400"/>
                </a:cubicBezTo>
                <a:cubicBezTo>
                  <a:pt x="838319" y="2626783"/>
                  <a:pt x="1934752" y="2259541"/>
                  <a:pt x="3031186" y="18923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495300" y="-406400"/>
            <a:ext cx="4622800" cy="7239000"/>
          </a:xfrm>
          <a:custGeom>
            <a:avLst/>
            <a:gdLst>
              <a:gd name="connsiteX0" fmla="*/ 4622800 w 4622800"/>
              <a:gd name="connsiteY0" fmla="*/ 0 h 7239000"/>
              <a:gd name="connsiteX1" fmla="*/ 1562100 w 4622800"/>
              <a:gd name="connsiteY1" fmla="*/ 2349500 h 7239000"/>
              <a:gd name="connsiteX2" fmla="*/ 4025900 w 4622800"/>
              <a:gd name="connsiteY2" fmla="*/ 2438400 h 7239000"/>
              <a:gd name="connsiteX3" fmla="*/ 0 w 4622800"/>
              <a:gd name="connsiteY3" fmla="*/ 7239000 h 723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2800" h="7239000">
                <a:moveTo>
                  <a:pt x="4622800" y="0"/>
                </a:moveTo>
                <a:cubicBezTo>
                  <a:pt x="3142191" y="971550"/>
                  <a:pt x="1661583" y="1943100"/>
                  <a:pt x="1562100" y="2349500"/>
                </a:cubicBezTo>
                <a:cubicBezTo>
                  <a:pt x="1462617" y="2755900"/>
                  <a:pt x="4286250" y="1623483"/>
                  <a:pt x="4025900" y="2438400"/>
                </a:cubicBezTo>
                <a:cubicBezTo>
                  <a:pt x="3765550" y="3253317"/>
                  <a:pt x="1882775" y="5246158"/>
                  <a:pt x="0" y="72390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720353">
            <a:off x="-613929" y="-803470"/>
            <a:ext cx="3324582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53714" y="1607958"/>
            <a:ext cx="4359627" cy="435962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Insert image here</a:t>
            </a:r>
          </a:p>
          <a:p>
            <a:pPr algn="ctr"/>
            <a:r>
              <a:rPr lang="en-US" sz="1400" dirty="0"/>
              <a:t>Animation: Fade – With Previous </a:t>
            </a:r>
          </a:p>
        </p:txBody>
      </p:sp>
      <p:pic>
        <p:nvPicPr>
          <p:cNvPr id="2" name="Content Placeholder 1" descr="19267"/>
          <p:cNvPicPr>
            <a:picLocks noGrp="1" noChangeAspect="1"/>
          </p:cNvPicPr>
          <p:nvPr>
            <p:ph idx="1"/>
          </p:nvPr>
        </p:nvPicPr>
        <p:blipFill>
          <a:blip r:embed="rId4"/>
          <a:srcRect l="14571" r="15322"/>
          <a:stretch>
            <a:fillRect/>
          </a:stretch>
        </p:blipFill>
        <p:spPr>
          <a:xfrm>
            <a:off x="1253490" y="1607820"/>
            <a:ext cx="435991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"/>
          <p:cNvSpPr/>
          <p:nvPr/>
        </p:nvSpPr>
        <p:spPr>
          <a:xfrm rot="18000000">
            <a:off x="8688732" y="-1816180"/>
            <a:ext cx="4124448" cy="4299675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1"/>
          <p:cNvSpPr/>
          <p:nvPr/>
        </p:nvSpPr>
        <p:spPr>
          <a:xfrm>
            <a:off x="9949583" y="918424"/>
            <a:ext cx="4987390" cy="4827694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1"/>
          <p:cNvSpPr/>
          <p:nvPr/>
        </p:nvSpPr>
        <p:spPr>
          <a:xfrm rot="1800000">
            <a:off x="8474775" y="4652225"/>
            <a:ext cx="3638126" cy="3572651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"/>
          <p:cNvSpPr/>
          <p:nvPr/>
        </p:nvSpPr>
        <p:spPr>
          <a:xfrm rot="19800000">
            <a:off x="-2107995" y="-1271026"/>
            <a:ext cx="4751279" cy="4442470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 rot="1800000">
            <a:off x="-1945590" y="1591155"/>
            <a:ext cx="7610595" cy="7114708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CA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486225" y="587929"/>
            <a:ext cx="7214870" cy="790600"/>
            <a:chOff x="4379762" y="732709"/>
            <a:chExt cx="7214870" cy="790600"/>
          </a:xfrm>
        </p:grpSpPr>
        <p:sp>
          <p:nvSpPr>
            <p:cNvPr id="6" name="Google Shape;1320;p54"/>
            <p:cNvSpPr txBox="1"/>
            <p:nvPr/>
          </p:nvSpPr>
          <p:spPr>
            <a:xfrm>
              <a:off x="4379762" y="732709"/>
              <a:ext cx="879918" cy="7906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03</a:t>
              </a:r>
            </a:p>
          </p:txBody>
        </p:sp>
        <p:sp>
          <p:nvSpPr>
            <p:cNvPr id="7" name="Google Shape;1321;p54"/>
            <p:cNvSpPr txBox="1"/>
            <p:nvPr/>
          </p:nvSpPr>
          <p:spPr>
            <a:xfrm>
              <a:off x="5259872" y="754934"/>
              <a:ext cx="6334760" cy="66992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4000" b="1" dirty="0">
                  <a:solidFill>
                    <a:srgbClr val="29324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Scope Of The Project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707150" y="2202242"/>
            <a:ext cx="9512816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Users can create their own account and post their confession.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They can also comment on others confession on what they should do next.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Users can create a specific group of his/her choice which wil contain confessions of similar topic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any user tries to insult any user or uses foul languages, the user is not allowed to post it until it matches our standards.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username is auto-generated so that no one can guess any users’ identity based on their personal username choices.</a:t>
            </a:r>
          </a:p>
        </p:txBody>
      </p:sp>
      <p:sp>
        <p:nvSpPr>
          <p:cNvPr id="3" name="Freeform 2"/>
          <p:cNvSpPr/>
          <p:nvPr/>
        </p:nvSpPr>
        <p:spPr>
          <a:xfrm>
            <a:off x="-2387600" y="3189852"/>
            <a:ext cx="6956921" cy="4760348"/>
          </a:xfrm>
          <a:custGeom>
            <a:avLst/>
            <a:gdLst>
              <a:gd name="connsiteX0" fmla="*/ 0 w 6956921"/>
              <a:gd name="connsiteY0" fmla="*/ 1966348 h 4760348"/>
              <a:gd name="connsiteX1" fmla="*/ 3492500 w 6956921"/>
              <a:gd name="connsiteY1" fmla="*/ 10548 h 4760348"/>
              <a:gd name="connsiteX2" fmla="*/ 3060700 w 6956921"/>
              <a:gd name="connsiteY2" fmla="*/ 2728348 h 4760348"/>
              <a:gd name="connsiteX3" fmla="*/ 6781800 w 6956921"/>
              <a:gd name="connsiteY3" fmla="*/ 3249048 h 4760348"/>
              <a:gd name="connsiteX4" fmla="*/ 6007100 w 6956921"/>
              <a:gd name="connsiteY4" fmla="*/ 4760348 h 476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6921" h="4760348">
                <a:moveTo>
                  <a:pt x="0" y="1966348"/>
                </a:moveTo>
                <a:cubicBezTo>
                  <a:pt x="1491191" y="924948"/>
                  <a:pt x="2982383" y="-116452"/>
                  <a:pt x="3492500" y="10548"/>
                </a:cubicBezTo>
                <a:cubicBezTo>
                  <a:pt x="4002617" y="137548"/>
                  <a:pt x="2512483" y="2188598"/>
                  <a:pt x="3060700" y="2728348"/>
                </a:cubicBezTo>
                <a:cubicBezTo>
                  <a:pt x="3608917" y="3268098"/>
                  <a:pt x="6290733" y="2910381"/>
                  <a:pt x="6781800" y="3249048"/>
                </a:cubicBezTo>
                <a:cubicBezTo>
                  <a:pt x="7272867" y="3587715"/>
                  <a:pt x="6639983" y="4174031"/>
                  <a:pt x="6007100" y="476034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876800" y="-1917700"/>
            <a:ext cx="7901880" cy="10051897"/>
          </a:xfrm>
          <a:custGeom>
            <a:avLst/>
            <a:gdLst>
              <a:gd name="connsiteX0" fmla="*/ 4254500 w 7901880"/>
              <a:gd name="connsiteY0" fmla="*/ 0 h 10051897"/>
              <a:gd name="connsiteX1" fmla="*/ 3213100 w 7901880"/>
              <a:gd name="connsiteY1" fmla="*/ 2451100 h 10051897"/>
              <a:gd name="connsiteX2" fmla="*/ 6680200 w 7901880"/>
              <a:gd name="connsiteY2" fmla="*/ 2374900 h 10051897"/>
              <a:gd name="connsiteX3" fmla="*/ 7632700 w 7901880"/>
              <a:gd name="connsiteY3" fmla="*/ 9804400 h 10051897"/>
              <a:gd name="connsiteX4" fmla="*/ 2209800 w 7901880"/>
              <a:gd name="connsiteY4" fmla="*/ 8407400 h 10051897"/>
              <a:gd name="connsiteX5" fmla="*/ 0 w 7901880"/>
              <a:gd name="connsiteY5" fmla="*/ 9677400 h 1005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1880" h="10051897">
                <a:moveTo>
                  <a:pt x="4254500" y="0"/>
                </a:moveTo>
                <a:cubicBezTo>
                  <a:pt x="3531658" y="1027641"/>
                  <a:pt x="2808817" y="2055283"/>
                  <a:pt x="3213100" y="2451100"/>
                </a:cubicBezTo>
                <a:cubicBezTo>
                  <a:pt x="3617383" y="2846917"/>
                  <a:pt x="5943600" y="1149350"/>
                  <a:pt x="6680200" y="2374900"/>
                </a:cubicBezTo>
                <a:cubicBezTo>
                  <a:pt x="7416800" y="3600450"/>
                  <a:pt x="8377767" y="8798983"/>
                  <a:pt x="7632700" y="9804400"/>
                </a:cubicBezTo>
                <a:cubicBezTo>
                  <a:pt x="6887633" y="10809817"/>
                  <a:pt x="3481917" y="8428567"/>
                  <a:pt x="2209800" y="8407400"/>
                </a:cubicBezTo>
                <a:cubicBezTo>
                  <a:pt x="937683" y="8386233"/>
                  <a:pt x="468841" y="9031816"/>
                  <a:pt x="0" y="9677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55489" y="111570"/>
            <a:ext cx="2912609" cy="3235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849719" y="4498605"/>
            <a:ext cx="11070361" cy="3644022"/>
          </a:xfrm>
          <a:custGeom>
            <a:avLst/>
            <a:gdLst>
              <a:gd name="connsiteX0" fmla="*/ 1019438 w 11070361"/>
              <a:gd name="connsiteY0" fmla="*/ 3190784 h 3644022"/>
              <a:gd name="connsiteX1" fmla="*/ 803538 w 11070361"/>
              <a:gd name="connsiteY1" fmla="*/ 777784 h 3644022"/>
              <a:gd name="connsiteX2" fmla="*/ 5553338 w 11070361"/>
              <a:gd name="connsiteY2" fmla="*/ 2035084 h 3644022"/>
              <a:gd name="connsiteX3" fmla="*/ 8614038 w 11070361"/>
              <a:gd name="connsiteY3" fmla="*/ 15784 h 3644022"/>
              <a:gd name="connsiteX4" fmla="*/ 10722238 w 11070361"/>
              <a:gd name="connsiteY4" fmla="*/ 3343184 h 3644022"/>
              <a:gd name="connsiteX5" fmla="*/ 1019438 w 11070361"/>
              <a:gd name="connsiteY5" fmla="*/ 3190784 h 364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0361" h="3644022">
                <a:moveTo>
                  <a:pt x="1019438" y="3190784"/>
                </a:moveTo>
                <a:cubicBezTo>
                  <a:pt x="-633679" y="2763217"/>
                  <a:pt x="47888" y="970401"/>
                  <a:pt x="803538" y="777784"/>
                </a:cubicBezTo>
                <a:cubicBezTo>
                  <a:pt x="1559188" y="585167"/>
                  <a:pt x="4251588" y="2162084"/>
                  <a:pt x="5553338" y="2035084"/>
                </a:cubicBezTo>
                <a:cubicBezTo>
                  <a:pt x="6855088" y="1908084"/>
                  <a:pt x="7752555" y="-202233"/>
                  <a:pt x="8614038" y="15784"/>
                </a:cubicBezTo>
                <a:cubicBezTo>
                  <a:pt x="9475521" y="233801"/>
                  <a:pt x="11983771" y="2807667"/>
                  <a:pt x="10722238" y="3343184"/>
                </a:cubicBezTo>
                <a:cubicBezTo>
                  <a:pt x="9460705" y="3878701"/>
                  <a:pt x="2672555" y="3618351"/>
                  <a:pt x="1019438" y="3190784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8870615">
            <a:off x="7510890" y="-1821228"/>
            <a:ext cx="6806602" cy="8287434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B4B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 rot="18870615">
            <a:off x="-1026771" y="-1852638"/>
            <a:ext cx="5382142" cy="5812787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320;p54"/>
          <p:cNvSpPr txBox="1">
            <a:spLocks noGrp="1"/>
          </p:cNvSpPr>
          <p:nvPr>
            <p:ph type="ctrTitle"/>
          </p:nvPr>
        </p:nvSpPr>
        <p:spPr>
          <a:xfrm>
            <a:off x="2825081" y="2977882"/>
            <a:ext cx="8873590" cy="1078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Methodology</a:t>
            </a:r>
            <a:endParaRPr b="1" dirty="0">
              <a:solidFill>
                <a:srgbClr val="29324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Oval 1"/>
          <p:cNvSpPr/>
          <p:nvPr/>
        </p:nvSpPr>
        <p:spPr>
          <a:xfrm rot="1800000">
            <a:off x="-1422096" y="4309059"/>
            <a:ext cx="5871510" cy="4175517"/>
          </a:xfrm>
          <a:custGeom>
            <a:avLst/>
            <a:gdLst>
              <a:gd name="connsiteX0" fmla="*/ 0 w 1028700"/>
              <a:gd name="connsiteY0" fmla="*/ 666750 h 1333500"/>
              <a:gd name="connsiteX1" fmla="*/ 514350 w 1028700"/>
              <a:gd name="connsiteY1" fmla="*/ 0 h 1333500"/>
              <a:gd name="connsiteX2" fmla="*/ 1028700 w 1028700"/>
              <a:gd name="connsiteY2" fmla="*/ 666750 h 1333500"/>
              <a:gd name="connsiteX3" fmla="*/ 514350 w 1028700"/>
              <a:gd name="connsiteY3" fmla="*/ 1333500 h 1333500"/>
              <a:gd name="connsiteX4" fmla="*/ 0 w 1028700"/>
              <a:gd name="connsiteY4" fmla="*/ 666750 h 1333500"/>
              <a:gd name="connsiteX0-1" fmla="*/ 15 w 1028715"/>
              <a:gd name="connsiteY0-2" fmla="*/ 400050 h 1066800"/>
              <a:gd name="connsiteX1-3" fmla="*/ 501665 w 1028715"/>
              <a:gd name="connsiteY1-4" fmla="*/ 0 h 1066800"/>
              <a:gd name="connsiteX2-5" fmla="*/ 1028715 w 1028715"/>
              <a:gd name="connsiteY2-6" fmla="*/ 400050 h 1066800"/>
              <a:gd name="connsiteX3-7" fmla="*/ 514365 w 1028715"/>
              <a:gd name="connsiteY3-8" fmla="*/ 1066800 h 1066800"/>
              <a:gd name="connsiteX4-9" fmla="*/ 15 w 1028715"/>
              <a:gd name="connsiteY4-10" fmla="*/ 400050 h 1066800"/>
              <a:gd name="connsiteX0-11" fmla="*/ 9 w 1066809"/>
              <a:gd name="connsiteY0-12" fmla="*/ 570999 h 1074175"/>
              <a:gd name="connsiteX1-13" fmla="*/ 539759 w 1066809"/>
              <a:gd name="connsiteY1-14" fmla="*/ 5849 h 1074175"/>
              <a:gd name="connsiteX2-15" fmla="*/ 1066809 w 1066809"/>
              <a:gd name="connsiteY2-16" fmla="*/ 405899 h 1074175"/>
              <a:gd name="connsiteX3-17" fmla="*/ 552459 w 1066809"/>
              <a:gd name="connsiteY3-18" fmla="*/ 1072649 h 1074175"/>
              <a:gd name="connsiteX4-19" fmla="*/ 9 w 1066809"/>
              <a:gd name="connsiteY4-20" fmla="*/ 570999 h 1074175"/>
              <a:gd name="connsiteX0-21" fmla="*/ 2541 w 1069341"/>
              <a:gd name="connsiteY0-22" fmla="*/ 570999 h 1112155"/>
              <a:gd name="connsiteX1-23" fmla="*/ 542291 w 1069341"/>
              <a:gd name="connsiteY1-24" fmla="*/ 5849 h 1112155"/>
              <a:gd name="connsiteX2-25" fmla="*/ 1069341 w 1069341"/>
              <a:gd name="connsiteY2-26" fmla="*/ 405899 h 1112155"/>
              <a:gd name="connsiteX3-27" fmla="*/ 770891 w 1069341"/>
              <a:gd name="connsiteY3-28" fmla="*/ 1110749 h 1112155"/>
              <a:gd name="connsiteX4-29" fmla="*/ 2541 w 1069341"/>
              <a:gd name="connsiteY4-30" fmla="*/ 570999 h 1112155"/>
              <a:gd name="connsiteX0-31" fmla="*/ 2630 w 1158330"/>
              <a:gd name="connsiteY0-32" fmla="*/ 580518 h 1122847"/>
              <a:gd name="connsiteX1-33" fmla="*/ 542380 w 1158330"/>
              <a:gd name="connsiteY1-34" fmla="*/ 15368 h 1122847"/>
              <a:gd name="connsiteX2-35" fmla="*/ 1158330 w 1158330"/>
              <a:gd name="connsiteY2-36" fmla="*/ 351918 h 1122847"/>
              <a:gd name="connsiteX3-37" fmla="*/ 770980 w 1158330"/>
              <a:gd name="connsiteY3-38" fmla="*/ 1120268 h 1122847"/>
              <a:gd name="connsiteX4-39" fmla="*/ 2630 w 1158330"/>
              <a:gd name="connsiteY4-40" fmla="*/ 580518 h 1122847"/>
              <a:gd name="connsiteX0-41" fmla="*/ 2630 w 1158330"/>
              <a:gd name="connsiteY0-42" fmla="*/ 580518 h 1172541"/>
              <a:gd name="connsiteX1-43" fmla="*/ 542380 w 1158330"/>
              <a:gd name="connsiteY1-44" fmla="*/ 15368 h 1172541"/>
              <a:gd name="connsiteX2-45" fmla="*/ 1158330 w 1158330"/>
              <a:gd name="connsiteY2-46" fmla="*/ 351918 h 1172541"/>
              <a:gd name="connsiteX3-47" fmla="*/ 770980 w 1158330"/>
              <a:gd name="connsiteY3-48" fmla="*/ 1120268 h 1172541"/>
              <a:gd name="connsiteX4-49" fmla="*/ 2630 w 1158330"/>
              <a:gd name="connsiteY4-50" fmla="*/ 580518 h 1172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8330" h="1172541">
                <a:moveTo>
                  <a:pt x="2630" y="580518"/>
                </a:moveTo>
                <a:cubicBezTo>
                  <a:pt x="-35470" y="396368"/>
                  <a:pt x="349763" y="53468"/>
                  <a:pt x="542380" y="15368"/>
                </a:cubicBezTo>
                <a:cubicBezTo>
                  <a:pt x="734997" y="-22732"/>
                  <a:pt x="1158330" y="-16318"/>
                  <a:pt x="1158330" y="351918"/>
                </a:cubicBezTo>
                <a:cubicBezTo>
                  <a:pt x="1158330" y="720154"/>
                  <a:pt x="1115997" y="891668"/>
                  <a:pt x="770980" y="1120268"/>
                </a:cubicBezTo>
                <a:cubicBezTo>
                  <a:pt x="425963" y="1348868"/>
                  <a:pt x="40730" y="764668"/>
                  <a:pt x="2630" y="580518"/>
                </a:cubicBezTo>
                <a:close/>
              </a:path>
            </a:pathLst>
          </a:custGeom>
          <a:solidFill>
            <a:srgbClr val="C9B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-1348090" y="-520700"/>
            <a:ext cx="8104490" cy="3775867"/>
          </a:xfrm>
          <a:custGeom>
            <a:avLst/>
            <a:gdLst>
              <a:gd name="connsiteX0" fmla="*/ 8104490 w 8104490"/>
              <a:gd name="connsiteY0" fmla="*/ 0 h 3775867"/>
              <a:gd name="connsiteX1" fmla="*/ 6669390 w 8104490"/>
              <a:gd name="connsiteY1" fmla="*/ 1333500 h 3775867"/>
              <a:gd name="connsiteX2" fmla="*/ 5450190 w 8104490"/>
              <a:gd name="connsiteY2" fmla="*/ 2844800 h 3775867"/>
              <a:gd name="connsiteX3" fmla="*/ 3405490 w 8104490"/>
              <a:gd name="connsiteY3" fmla="*/ 3009900 h 3775867"/>
              <a:gd name="connsiteX4" fmla="*/ 2148190 w 8104490"/>
              <a:gd name="connsiteY4" fmla="*/ 3771900 h 3775867"/>
              <a:gd name="connsiteX5" fmla="*/ 192390 w 8104490"/>
              <a:gd name="connsiteY5" fmla="*/ 2641600 h 3775867"/>
              <a:gd name="connsiteX6" fmla="*/ 179690 w 8104490"/>
              <a:gd name="connsiteY6" fmla="*/ 1054100 h 377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4490" h="3775867">
                <a:moveTo>
                  <a:pt x="8104490" y="0"/>
                </a:moveTo>
                <a:cubicBezTo>
                  <a:pt x="7608131" y="429683"/>
                  <a:pt x="7111773" y="859367"/>
                  <a:pt x="6669390" y="1333500"/>
                </a:cubicBezTo>
                <a:cubicBezTo>
                  <a:pt x="6227007" y="1807633"/>
                  <a:pt x="5994173" y="2565400"/>
                  <a:pt x="5450190" y="2844800"/>
                </a:cubicBezTo>
                <a:cubicBezTo>
                  <a:pt x="4906207" y="3124200"/>
                  <a:pt x="3955823" y="2855383"/>
                  <a:pt x="3405490" y="3009900"/>
                </a:cubicBezTo>
                <a:cubicBezTo>
                  <a:pt x="2855157" y="3164417"/>
                  <a:pt x="2683707" y="3833283"/>
                  <a:pt x="2148190" y="3771900"/>
                </a:cubicBezTo>
                <a:cubicBezTo>
                  <a:pt x="1612673" y="3710517"/>
                  <a:pt x="520473" y="3094567"/>
                  <a:pt x="192390" y="2641600"/>
                </a:cubicBezTo>
                <a:cubicBezTo>
                  <a:pt x="-135693" y="2188633"/>
                  <a:pt x="21998" y="1621366"/>
                  <a:pt x="179690" y="105410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1041400" y="3567494"/>
            <a:ext cx="16522700" cy="3415444"/>
          </a:xfrm>
          <a:custGeom>
            <a:avLst/>
            <a:gdLst>
              <a:gd name="connsiteX0" fmla="*/ 16522700 w 16522700"/>
              <a:gd name="connsiteY0" fmla="*/ 3074606 h 3415444"/>
              <a:gd name="connsiteX1" fmla="*/ 12395200 w 16522700"/>
              <a:gd name="connsiteY1" fmla="*/ 1206 h 3415444"/>
              <a:gd name="connsiteX2" fmla="*/ 12039600 w 16522700"/>
              <a:gd name="connsiteY2" fmla="*/ 3379406 h 3415444"/>
              <a:gd name="connsiteX3" fmla="*/ 8686800 w 16522700"/>
              <a:gd name="connsiteY3" fmla="*/ 1868106 h 3415444"/>
              <a:gd name="connsiteX4" fmla="*/ 5562600 w 16522700"/>
              <a:gd name="connsiteY4" fmla="*/ 3277806 h 3415444"/>
              <a:gd name="connsiteX5" fmla="*/ 0 w 16522700"/>
              <a:gd name="connsiteY5" fmla="*/ 2338006 h 341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22700" h="3415444">
                <a:moveTo>
                  <a:pt x="16522700" y="3074606"/>
                </a:moveTo>
                <a:cubicBezTo>
                  <a:pt x="14832541" y="1512506"/>
                  <a:pt x="13142383" y="-49594"/>
                  <a:pt x="12395200" y="1206"/>
                </a:cubicBezTo>
                <a:cubicBezTo>
                  <a:pt x="11648017" y="52006"/>
                  <a:pt x="12657667" y="3068256"/>
                  <a:pt x="12039600" y="3379406"/>
                </a:cubicBezTo>
                <a:cubicBezTo>
                  <a:pt x="11421533" y="3690556"/>
                  <a:pt x="9766300" y="1885039"/>
                  <a:pt x="8686800" y="1868106"/>
                </a:cubicBezTo>
                <a:cubicBezTo>
                  <a:pt x="7607300" y="1851173"/>
                  <a:pt x="7010400" y="3199489"/>
                  <a:pt x="5562600" y="3277806"/>
                </a:cubicBezTo>
                <a:cubicBezTo>
                  <a:pt x="4114800" y="3356123"/>
                  <a:pt x="2057400" y="2847064"/>
                  <a:pt x="0" y="2338006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526920">
            <a:off x="10071247" y="-889887"/>
            <a:ext cx="2039815" cy="4114800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64625">
            <a:off x="-859492" y="317261"/>
            <a:ext cx="2144840" cy="4114800"/>
          </a:xfrm>
          <a:prstGeom prst="rect">
            <a:avLst/>
          </a:prstGeom>
        </p:spPr>
      </p:pic>
      <p:sp>
        <p:nvSpPr>
          <p:cNvPr id="11" name="Google Shape;1320;p54">
            <a:extLst>
              <a:ext uri="{FF2B5EF4-FFF2-40B4-BE49-F238E27FC236}">
                <a16:creationId xmlns:a16="http://schemas.microsoft.com/office/drawing/2014/main" id="{798D633C-B612-48FB-B631-4F0EDE7DC912}"/>
              </a:ext>
            </a:extLst>
          </p:cNvPr>
          <p:cNvSpPr txBox="1"/>
          <p:nvPr/>
        </p:nvSpPr>
        <p:spPr>
          <a:xfrm>
            <a:off x="3363748" y="2985666"/>
            <a:ext cx="1191241" cy="10788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000" b="1" dirty="0">
                <a:solidFill>
                  <a:srgbClr val="29324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021;p86"/>
          <p:cNvSpPr/>
          <p:nvPr/>
        </p:nvSpPr>
        <p:spPr>
          <a:xfrm rot="-1379372" flipH="1">
            <a:off x="8461921" y="-621325"/>
            <a:ext cx="4904152" cy="460513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CAB0BD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Freeform 16"/>
          <p:cNvSpPr/>
          <p:nvPr/>
        </p:nvSpPr>
        <p:spPr>
          <a:xfrm rot="17689822">
            <a:off x="5106277" y="3395964"/>
            <a:ext cx="7046011" cy="6950825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15444" y="3579968"/>
            <a:ext cx="3374830" cy="4005353"/>
          </a:xfrm>
          <a:prstGeom prst="rect">
            <a:avLst/>
          </a:prstGeom>
        </p:spPr>
      </p:pic>
      <p:sp>
        <p:nvSpPr>
          <p:cNvPr id="45" name="Google Shape;2021;p86"/>
          <p:cNvSpPr/>
          <p:nvPr/>
        </p:nvSpPr>
        <p:spPr>
          <a:xfrm rot="-1379372" flipH="1">
            <a:off x="-1768818" y="-1823252"/>
            <a:ext cx="5599802" cy="554692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Freeform 17"/>
          <p:cNvSpPr/>
          <p:nvPr/>
        </p:nvSpPr>
        <p:spPr>
          <a:xfrm rot="18870615">
            <a:off x="-1462554" y="2725102"/>
            <a:ext cx="7247851" cy="6414425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B4B6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2367294" y="-419100"/>
            <a:ext cx="14406894" cy="4605791"/>
          </a:xfrm>
          <a:custGeom>
            <a:avLst/>
            <a:gdLst>
              <a:gd name="connsiteX0" fmla="*/ 81294 w 14406894"/>
              <a:gd name="connsiteY0" fmla="*/ 3289300 h 4605791"/>
              <a:gd name="connsiteX1" fmla="*/ 386094 w 14406894"/>
              <a:gd name="connsiteY1" fmla="*/ 3378200 h 4605791"/>
              <a:gd name="connsiteX2" fmla="*/ 5440694 w 14406894"/>
              <a:gd name="connsiteY2" fmla="*/ 4572000 h 4605791"/>
              <a:gd name="connsiteX3" fmla="*/ 3954794 w 14406894"/>
              <a:gd name="connsiteY3" fmla="*/ 1866900 h 4605791"/>
              <a:gd name="connsiteX4" fmla="*/ 10063494 w 14406894"/>
              <a:gd name="connsiteY4" fmla="*/ 2451100 h 4605791"/>
              <a:gd name="connsiteX5" fmla="*/ 14406894 w 14406894"/>
              <a:gd name="connsiteY5" fmla="*/ 0 h 460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06894" h="4605791">
                <a:moveTo>
                  <a:pt x="81294" y="3289300"/>
                </a:moveTo>
                <a:cubicBezTo>
                  <a:pt x="-212923" y="3226858"/>
                  <a:pt x="386094" y="3378200"/>
                  <a:pt x="386094" y="3378200"/>
                </a:cubicBezTo>
                <a:cubicBezTo>
                  <a:pt x="1279327" y="3591983"/>
                  <a:pt x="4845911" y="4823883"/>
                  <a:pt x="5440694" y="4572000"/>
                </a:cubicBezTo>
                <a:cubicBezTo>
                  <a:pt x="6035477" y="4320117"/>
                  <a:pt x="3184327" y="2220383"/>
                  <a:pt x="3954794" y="1866900"/>
                </a:cubicBezTo>
                <a:cubicBezTo>
                  <a:pt x="4725261" y="1513417"/>
                  <a:pt x="8321477" y="2762250"/>
                  <a:pt x="10063494" y="2451100"/>
                </a:cubicBezTo>
                <a:cubicBezTo>
                  <a:pt x="11805511" y="2139950"/>
                  <a:pt x="13106202" y="1069975"/>
                  <a:pt x="1440689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-1108831" y="5861751"/>
            <a:ext cx="9935331" cy="2761549"/>
          </a:xfrm>
          <a:custGeom>
            <a:avLst/>
            <a:gdLst>
              <a:gd name="connsiteX0" fmla="*/ 29331 w 9935331"/>
              <a:gd name="connsiteY0" fmla="*/ 1529649 h 2761549"/>
              <a:gd name="connsiteX1" fmla="*/ 435731 w 9935331"/>
              <a:gd name="connsiteY1" fmla="*/ 1377249 h 2761549"/>
              <a:gd name="connsiteX2" fmla="*/ 4423531 w 9935331"/>
              <a:gd name="connsiteY2" fmla="*/ 18349 h 2761549"/>
              <a:gd name="connsiteX3" fmla="*/ 6493631 w 9935331"/>
              <a:gd name="connsiteY3" fmla="*/ 564449 h 2761549"/>
              <a:gd name="connsiteX4" fmla="*/ 8043031 w 9935331"/>
              <a:gd name="connsiteY4" fmla="*/ 158049 h 2761549"/>
              <a:gd name="connsiteX5" fmla="*/ 9935331 w 9935331"/>
              <a:gd name="connsiteY5" fmla="*/ 2761549 h 276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35331" h="2761549">
                <a:moveTo>
                  <a:pt x="29331" y="1529649"/>
                </a:moveTo>
                <a:cubicBezTo>
                  <a:pt x="-133653" y="1579390"/>
                  <a:pt x="435731" y="1377249"/>
                  <a:pt x="435731" y="1377249"/>
                </a:cubicBezTo>
                <a:cubicBezTo>
                  <a:pt x="1168098" y="1125366"/>
                  <a:pt x="3413881" y="153816"/>
                  <a:pt x="4423531" y="18349"/>
                </a:cubicBezTo>
                <a:cubicBezTo>
                  <a:pt x="5433181" y="-117118"/>
                  <a:pt x="5890381" y="541166"/>
                  <a:pt x="6493631" y="564449"/>
                </a:cubicBezTo>
                <a:cubicBezTo>
                  <a:pt x="7096881" y="587732"/>
                  <a:pt x="7469414" y="-208134"/>
                  <a:pt x="8043031" y="158049"/>
                </a:cubicBezTo>
                <a:cubicBezTo>
                  <a:pt x="8616648" y="524232"/>
                  <a:pt x="9275989" y="1642890"/>
                  <a:pt x="9935331" y="276154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6AADBA-B926-4E14-8DF9-7EC4EA6BC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93" y="1384733"/>
            <a:ext cx="10269214" cy="4018387"/>
          </a:xfrm>
        </p:spPr>
      </p:pic>
    </p:spTree>
    <p:extLst>
      <p:ext uri="{BB962C8B-B14F-4D97-AF65-F5344CB8AC3E}">
        <p14:creationId xmlns:p14="http://schemas.microsoft.com/office/powerpoint/2010/main" val="412874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021;p86"/>
          <p:cNvSpPr/>
          <p:nvPr/>
        </p:nvSpPr>
        <p:spPr>
          <a:xfrm rot="-1379372" flipH="1">
            <a:off x="8461921" y="-621325"/>
            <a:ext cx="4904152" cy="460513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CAB0BD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Freeform 16"/>
          <p:cNvSpPr/>
          <p:nvPr/>
        </p:nvSpPr>
        <p:spPr>
          <a:xfrm rot="17689822">
            <a:off x="5106277" y="3395964"/>
            <a:ext cx="7046011" cy="6950825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7F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15444" y="3579968"/>
            <a:ext cx="3374830" cy="4005353"/>
          </a:xfrm>
          <a:prstGeom prst="rect">
            <a:avLst/>
          </a:prstGeom>
        </p:spPr>
      </p:pic>
      <p:sp>
        <p:nvSpPr>
          <p:cNvPr id="45" name="Google Shape;2021;p86"/>
          <p:cNvSpPr/>
          <p:nvPr/>
        </p:nvSpPr>
        <p:spPr>
          <a:xfrm rot="-1379372" flipH="1">
            <a:off x="-1768818" y="-1823252"/>
            <a:ext cx="5599802" cy="554692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79B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Freeform 17"/>
          <p:cNvSpPr/>
          <p:nvPr/>
        </p:nvSpPr>
        <p:spPr>
          <a:xfrm rot="18870615">
            <a:off x="-1462554" y="2725102"/>
            <a:ext cx="7247851" cy="6414425"/>
          </a:xfrm>
          <a:custGeom>
            <a:avLst/>
            <a:gdLst>
              <a:gd name="connsiteX0" fmla="*/ 1127167 w 4572221"/>
              <a:gd name="connsiteY0" fmla="*/ 1346496 h 3911183"/>
              <a:gd name="connsiteX1" fmla="*/ 1698667 w 4572221"/>
              <a:gd name="connsiteY1" fmla="*/ 622596 h 3911183"/>
              <a:gd name="connsiteX2" fmla="*/ 2174917 w 4572221"/>
              <a:gd name="connsiteY2" fmla="*/ 12996 h 3911183"/>
              <a:gd name="connsiteX3" fmla="*/ 3175042 w 4572221"/>
              <a:gd name="connsiteY3" fmla="*/ 1213146 h 3911183"/>
              <a:gd name="connsiteX4" fmla="*/ 3470317 w 4572221"/>
              <a:gd name="connsiteY4" fmla="*/ 2137071 h 3911183"/>
              <a:gd name="connsiteX5" fmla="*/ 4546642 w 4572221"/>
              <a:gd name="connsiteY5" fmla="*/ 3518196 h 3911183"/>
              <a:gd name="connsiteX6" fmla="*/ 2260642 w 4572221"/>
              <a:gd name="connsiteY6" fmla="*/ 3861096 h 3911183"/>
              <a:gd name="connsiteX7" fmla="*/ 1527217 w 4572221"/>
              <a:gd name="connsiteY7" fmla="*/ 2622846 h 3911183"/>
              <a:gd name="connsiteX8" fmla="*/ 117517 w 4572221"/>
              <a:gd name="connsiteY8" fmla="*/ 2270421 h 3911183"/>
              <a:gd name="connsiteX9" fmla="*/ 193717 w 4572221"/>
              <a:gd name="connsiteY9" fmla="*/ 1422696 h 3911183"/>
              <a:gd name="connsiteX10" fmla="*/ 1127167 w 4572221"/>
              <a:gd name="connsiteY10" fmla="*/ 1346496 h 3911183"/>
              <a:gd name="connsiteX0-1" fmla="*/ 1607147 w 4595001"/>
              <a:gd name="connsiteY0-2" fmla="*/ 1260463 h 3910875"/>
              <a:gd name="connsiteX1-3" fmla="*/ 1721447 w 4595001"/>
              <a:gd name="connsiteY1-4" fmla="*/ 622288 h 3910875"/>
              <a:gd name="connsiteX2-5" fmla="*/ 2197697 w 4595001"/>
              <a:gd name="connsiteY2-6" fmla="*/ 12688 h 3910875"/>
              <a:gd name="connsiteX3-7" fmla="*/ 3197822 w 4595001"/>
              <a:gd name="connsiteY3-8" fmla="*/ 1212838 h 3910875"/>
              <a:gd name="connsiteX4-9" fmla="*/ 3493097 w 4595001"/>
              <a:gd name="connsiteY4-10" fmla="*/ 2136763 h 3910875"/>
              <a:gd name="connsiteX5-11" fmla="*/ 4569422 w 4595001"/>
              <a:gd name="connsiteY5-12" fmla="*/ 3517888 h 3910875"/>
              <a:gd name="connsiteX6-13" fmla="*/ 2283422 w 4595001"/>
              <a:gd name="connsiteY6-14" fmla="*/ 3860788 h 3910875"/>
              <a:gd name="connsiteX7-15" fmla="*/ 1549997 w 4595001"/>
              <a:gd name="connsiteY7-16" fmla="*/ 2622538 h 3910875"/>
              <a:gd name="connsiteX8-17" fmla="*/ 140297 w 4595001"/>
              <a:gd name="connsiteY8-18" fmla="*/ 2270113 h 3910875"/>
              <a:gd name="connsiteX9-19" fmla="*/ 216497 w 4595001"/>
              <a:gd name="connsiteY9-20" fmla="*/ 1422388 h 3910875"/>
              <a:gd name="connsiteX10-21" fmla="*/ 1607147 w 4595001"/>
              <a:gd name="connsiteY10-22" fmla="*/ 1260463 h 3910875"/>
              <a:gd name="connsiteX0-23" fmla="*/ 1657308 w 4597537"/>
              <a:gd name="connsiteY0-24" fmla="*/ 1040657 h 3910144"/>
              <a:gd name="connsiteX1-25" fmla="*/ 1723983 w 4597537"/>
              <a:gd name="connsiteY1-26" fmla="*/ 621557 h 3910144"/>
              <a:gd name="connsiteX2-27" fmla="*/ 2200233 w 4597537"/>
              <a:gd name="connsiteY2-28" fmla="*/ 11957 h 3910144"/>
              <a:gd name="connsiteX3-29" fmla="*/ 3200358 w 4597537"/>
              <a:gd name="connsiteY3-30" fmla="*/ 1212107 h 3910144"/>
              <a:gd name="connsiteX4-31" fmla="*/ 3495633 w 4597537"/>
              <a:gd name="connsiteY4-32" fmla="*/ 2136032 h 3910144"/>
              <a:gd name="connsiteX5-33" fmla="*/ 4571958 w 4597537"/>
              <a:gd name="connsiteY5-34" fmla="*/ 3517157 h 3910144"/>
              <a:gd name="connsiteX6-35" fmla="*/ 2285958 w 4597537"/>
              <a:gd name="connsiteY6-36" fmla="*/ 3860057 h 3910144"/>
              <a:gd name="connsiteX7-37" fmla="*/ 1552533 w 4597537"/>
              <a:gd name="connsiteY7-38" fmla="*/ 2621807 h 3910144"/>
              <a:gd name="connsiteX8-39" fmla="*/ 142833 w 4597537"/>
              <a:gd name="connsiteY8-40" fmla="*/ 2269382 h 3910144"/>
              <a:gd name="connsiteX9-41" fmla="*/ 219033 w 4597537"/>
              <a:gd name="connsiteY9-42" fmla="*/ 1421657 h 3910144"/>
              <a:gd name="connsiteX10-43" fmla="*/ 1657308 w 4597537"/>
              <a:gd name="connsiteY10-44" fmla="*/ 1040657 h 3910144"/>
              <a:gd name="connsiteX0-45" fmla="*/ 1657308 w 4597537"/>
              <a:gd name="connsiteY0-46" fmla="*/ 1050027 h 3919514"/>
              <a:gd name="connsiteX1-47" fmla="*/ 1723983 w 4597537"/>
              <a:gd name="connsiteY1-48" fmla="*/ 630927 h 3919514"/>
              <a:gd name="connsiteX2-49" fmla="*/ 2571708 w 4597537"/>
              <a:gd name="connsiteY2-50" fmla="*/ 11802 h 3919514"/>
              <a:gd name="connsiteX3-51" fmla="*/ 3200358 w 4597537"/>
              <a:gd name="connsiteY3-52" fmla="*/ 1221477 h 3919514"/>
              <a:gd name="connsiteX4-53" fmla="*/ 3495633 w 4597537"/>
              <a:gd name="connsiteY4-54" fmla="*/ 2145402 h 3919514"/>
              <a:gd name="connsiteX5-55" fmla="*/ 4571958 w 4597537"/>
              <a:gd name="connsiteY5-56" fmla="*/ 3526527 h 3919514"/>
              <a:gd name="connsiteX6-57" fmla="*/ 2285958 w 4597537"/>
              <a:gd name="connsiteY6-58" fmla="*/ 3869427 h 3919514"/>
              <a:gd name="connsiteX7-59" fmla="*/ 1552533 w 4597537"/>
              <a:gd name="connsiteY7-60" fmla="*/ 2631177 h 3919514"/>
              <a:gd name="connsiteX8-61" fmla="*/ 142833 w 4597537"/>
              <a:gd name="connsiteY8-62" fmla="*/ 2278752 h 3919514"/>
              <a:gd name="connsiteX9-63" fmla="*/ 219033 w 4597537"/>
              <a:gd name="connsiteY9-64" fmla="*/ 1431027 h 3919514"/>
              <a:gd name="connsiteX10-65" fmla="*/ 1657308 w 4597537"/>
              <a:gd name="connsiteY10-66" fmla="*/ 1050027 h 3919514"/>
              <a:gd name="connsiteX0-67" fmla="*/ 1657308 w 4597537"/>
              <a:gd name="connsiteY0-68" fmla="*/ 1091706 h 3961193"/>
              <a:gd name="connsiteX1-69" fmla="*/ 1781133 w 4597537"/>
              <a:gd name="connsiteY1-70" fmla="*/ 301131 h 3961193"/>
              <a:gd name="connsiteX2-71" fmla="*/ 2571708 w 4597537"/>
              <a:gd name="connsiteY2-72" fmla="*/ 53481 h 3961193"/>
              <a:gd name="connsiteX3-73" fmla="*/ 3200358 w 4597537"/>
              <a:gd name="connsiteY3-74" fmla="*/ 1263156 h 3961193"/>
              <a:gd name="connsiteX4-75" fmla="*/ 3495633 w 4597537"/>
              <a:gd name="connsiteY4-76" fmla="*/ 2187081 h 3961193"/>
              <a:gd name="connsiteX5-77" fmla="*/ 4571958 w 4597537"/>
              <a:gd name="connsiteY5-78" fmla="*/ 3568206 h 3961193"/>
              <a:gd name="connsiteX6-79" fmla="*/ 2285958 w 4597537"/>
              <a:gd name="connsiteY6-80" fmla="*/ 3911106 h 3961193"/>
              <a:gd name="connsiteX7-81" fmla="*/ 1552533 w 4597537"/>
              <a:gd name="connsiteY7-82" fmla="*/ 2672856 h 3961193"/>
              <a:gd name="connsiteX8-83" fmla="*/ 142833 w 4597537"/>
              <a:gd name="connsiteY8-84" fmla="*/ 2320431 h 3961193"/>
              <a:gd name="connsiteX9-85" fmla="*/ 219033 w 4597537"/>
              <a:gd name="connsiteY9-86" fmla="*/ 1472706 h 3961193"/>
              <a:gd name="connsiteX10-87" fmla="*/ 1657308 w 4597537"/>
              <a:gd name="connsiteY10-88" fmla="*/ 1091706 h 3961193"/>
              <a:gd name="connsiteX0-89" fmla="*/ 1657308 w 4597636"/>
              <a:gd name="connsiteY0-90" fmla="*/ 1058507 h 3927994"/>
              <a:gd name="connsiteX1-91" fmla="*/ 1781133 w 4597636"/>
              <a:gd name="connsiteY1-92" fmla="*/ 267932 h 3927994"/>
              <a:gd name="connsiteX2-93" fmla="*/ 2571708 w 4597636"/>
              <a:gd name="connsiteY2-94" fmla="*/ 20282 h 3927994"/>
              <a:gd name="connsiteX3-95" fmla="*/ 3171783 w 4597636"/>
              <a:gd name="connsiteY3-96" fmla="*/ 725132 h 3927994"/>
              <a:gd name="connsiteX4-97" fmla="*/ 3495633 w 4597636"/>
              <a:gd name="connsiteY4-98" fmla="*/ 2153882 h 3927994"/>
              <a:gd name="connsiteX5-99" fmla="*/ 4571958 w 4597636"/>
              <a:gd name="connsiteY5-100" fmla="*/ 3535007 h 3927994"/>
              <a:gd name="connsiteX6-101" fmla="*/ 2285958 w 4597636"/>
              <a:gd name="connsiteY6-102" fmla="*/ 3877907 h 3927994"/>
              <a:gd name="connsiteX7-103" fmla="*/ 1552533 w 4597636"/>
              <a:gd name="connsiteY7-104" fmla="*/ 2639657 h 3927994"/>
              <a:gd name="connsiteX8-105" fmla="*/ 142833 w 4597636"/>
              <a:gd name="connsiteY8-106" fmla="*/ 2287232 h 3927994"/>
              <a:gd name="connsiteX9-107" fmla="*/ 219033 w 4597636"/>
              <a:gd name="connsiteY9-108" fmla="*/ 1439507 h 3927994"/>
              <a:gd name="connsiteX10-109" fmla="*/ 1657308 w 4597636"/>
              <a:gd name="connsiteY10-110" fmla="*/ 1058507 h 3927994"/>
              <a:gd name="connsiteX0-111" fmla="*/ 1657308 w 3688229"/>
              <a:gd name="connsiteY0-112" fmla="*/ 1058507 h 3887291"/>
              <a:gd name="connsiteX1-113" fmla="*/ 1781133 w 3688229"/>
              <a:gd name="connsiteY1-114" fmla="*/ 267932 h 3887291"/>
              <a:gd name="connsiteX2-115" fmla="*/ 2571708 w 3688229"/>
              <a:gd name="connsiteY2-116" fmla="*/ 20282 h 3887291"/>
              <a:gd name="connsiteX3-117" fmla="*/ 3171783 w 3688229"/>
              <a:gd name="connsiteY3-118" fmla="*/ 725132 h 3887291"/>
              <a:gd name="connsiteX4-119" fmla="*/ 3495633 w 3688229"/>
              <a:gd name="connsiteY4-120" fmla="*/ 2153882 h 3887291"/>
              <a:gd name="connsiteX5-121" fmla="*/ 3609933 w 3688229"/>
              <a:gd name="connsiteY5-122" fmla="*/ 3154007 h 3887291"/>
              <a:gd name="connsiteX6-123" fmla="*/ 2285958 w 3688229"/>
              <a:gd name="connsiteY6-124" fmla="*/ 3877907 h 3887291"/>
              <a:gd name="connsiteX7-125" fmla="*/ 1552533 w 3688229"/>
              <a:gd name="connsiteY7-126" fmla="*/ 2639657 h 3887291"/>
              <a:gd name="connsiteX8-127" fmla="*/ 142833 w 3688229"/>
              <a:gd name="connsiteY8-128" fmla="*/ 2287232 h 3887291"/>
              <a:gd name="connsiteX9-129" fmla="*/ 219033 w 3688229"/>
              <a:gd name="connsiteY9-130" fmla="*/ 1439507 h 3887291"/>
              <a:gd name="connsiteX10-131" fmla="*/ 1657308 w 3688229"/>
              <a:gd name="connsiteY10-132" fmla="*/ 1058507 h 3887291"/>
              <a:gd name="connsiteX0-133" fmla="*/ 1657308 w 3830182"/>
              <a:gd name="connsiteY0-134" fmla="*/ 1058507 h 3887753"/>
              <a:gd name="connsiteX1-135" fmla="*/ 1781133 w 3830182"/>
              <a:gd name="connsiteY1-136" fmla="*/ 267932 h 3887753"/>
              <a:gd name="connsiteX2-137" fmla="*/ 2571708 w 3830182"/>
              <a:gd name="connsiteY2-138" fmla="*/ 20282 h 3887753"/>
              <a:gd name="connsiteX3-139" fmla="*/ 3171783 w 3830182"/>
              <a:gd name="connsiteY3-140" fmla="*/ 725132 h 3887753"/>
              <a:gd name="connsiteX4-141" fmla="*/ 3495633 w 3830182"/>
              <a:gd name="connsiteY4-142" fmla="*/ 2153882 h 3887753"/>
              <a:gd name="connsiteX5-143" fmla="*/ 3771858 w 3830182"/>
              <a:gd name="connsiteY5-144" fmla="*/ 3163532 h 3887753"/>
              <a:gd name="connsiteX6-145" fmla="*/ 2285958 w 3830182"/>
              <a:gd name="connsiteY6-146" fmla="*/ 3877907 h 3887753"/>
              <a:gd name="connsiteX7-147" fmla="*/ 1552533 w 3830182"/>
              <a:gd name="connsiteY7-148" fmla="*/ 2639657 h 3887753"/>
              <a:gd name="connsiteX8-149" fmla="*/ 142833 w 3830182"/>
              <a:gd name="connsiteY8-150" fmla="*/ 2287232 h 3887753"/>
              <a:gd name="connsiteX9-151" fmla="*/ 219033 w 3830182"/>
              <a:gd name="connsiteY9-152" fmla="*/ 1439507 h 3887753"/>
              <a:gd name="connsiteX10-153" fmla="*/ 1657308 w 3830182"/>
              <a:gd name="connsiteY10-154" fmla="*/ 1058507 h 3887753"/>
              <a:gd name="connsiteX0-155" fmla="*/ 1657308 w 3831418"/>
              <a:gd name="connsiteY0-156" fmla="*/ 1058507 h 3373663"/>
              <a:gd name="connsiteX1-157" fmla="*/ 1781133 w 3831418"/>
              <a:gd name="connsiteY1-158" fmla="*/ 267932 h 3373663"/>
              <a:gd name="connsiteX2-159" fmla="*/ 2571708 w 3831418"/>
              <a:gd name="connsiteY2-160" fmla="*/ 20282 h 3373663"/>
              <a:gd name="connsiteX3-161" fmla="*/ 3171783 w 3831418"/>
              <a:gd name="connsiteY3-162" fmla="*/ 725132 h 3373663"/>
              <a:gd name="connsiteX4-163" fmla="*/ 3495633 w 3831418"/>
              <a:gd name="connsiteY4-164" fmla="*/ 2153882 h 3373663"/>
              <a:gd name="connsiteX5-165" fmla="*/ 3771858 w 3831418"/>
              <a:gd name="connsiteY5-166" fmla="*/ 3163532 h 3373663"/>
              <a:gd name="connsiteX6-167" fmla="*/ 2266908 w 3831418"/>
              <a:gd name="connsiteY6-168" fmla="*/ 3334982 h 3373663"/>
              <a:gd name="connsiteX7-169" fmla="*/ 1552533 w 3831418"/>
              <a:gd name="connsiteY7-170" fmla="*/ 2639657 h 3373663"/>
              <a:gd name="connsiteX8-171" fmla="*/ 142833 w 3831418"/>
              <a:gd name="connsiteY8-172" fmla="*/ 2287232 h 3373663"/>
              <a:gd name="connsiteX9-173" fmla="*/ 219033 w 3831418"/>
              <a:gd name="connsiteY9-174" fmla="*/ 1439507 h 3373663"/>
              <a:gd name="connsiteX10-175" fmla="*/ 1657308 w 3831418"/>
              <a:gd name="connsiteY10-176" fmla="*/ 1058507 h 3373663"/>
              <a:gd name="connsiteX0-177" fmla="*/ 1657308 w 3805240"/>
              <a:gd name="connsiteY0-178" fmla="*/ 1058507 h 3654625"/>
              <a:gd name="connsiteX1-179" fmla="*/ 1781133 w 3805240"/>
              <a:gd name="connsiteY1-180" fmla="*/ 267932 h 3654625"/>
              <a:gd name="connsiteX2-181" fmla="*/ 2571708 w 3805240"/>
              <a:gd name="connsiteY2-182" fmla="*/ 20282 h 3654625"/>
              <a:gd name="connsiteX3-183" fmla="*/ 3171783 w 3805240"/>
              <a:gd name="connsiteY3-184" fmla="*/ 725132 h 3654625"/>
              <a:gd name="connsiteX4-185" fmla="*/ 3495633 w 3805240"/>
              <a:gd name="connsiteY4-186" fmla="*/ 2153882 h 3654625"/>
              <a:gd name="connsiteX5-187" fmla="*/ 3771858 w 3805240"/>
              <a:gd name="connsiteY5-188" fmla="*/ 3163532 h 3654625"/>
              <a:gd name="connsiteX6-189" fmla="*/ 2686008 w 3805240"/>
              <a:gd name="connsiteY6-190" fmla="*/ 3639782 h 3654625"/>
              <a:gd name="connsiteX7-191" fmla="*/ 1552533 w 3805240"/>
              <a:gd name="connsiteY7-192" fmla="*/ 2639657 h 3654625"/>
              <a:gd name="connsiteX8-193" fmla="*/ 142833 w 3805240"/>
              <a:gd name="connsiteY8-194" fmla="*/ 2287232 h 3654625"/>
              <a:gd name="connsiteX9-195" fmla="*/ 219033 w 3805240"/>
              <a:gd name="connsiteY9-196" fmla="*/ 1439507 h 3654625"/>
              <a:gd name="connsiteX10-197" fmla="*/ 1657308 w 3805240"/>
              <a:gd name="connsiteY10-198" fmla="*/ 1058507 h 3654625"/>
              <a:gd name="connsiteX0-199" fmla="*/ 1657308 w 3805240"/>
              <a:gd name="connsiteY0-200" fmla="*/ 1058507 h 3643991"/>
              <a:gd name="connsiteX1-201" fmla="*/ 1781133 w 3805240"/>
              <a:gd name="connsiteY1-202" fmla="*/ 267932 h 3643991"/>
              <a:gd name="connsiteX2-203" fmla="*/ 2571708 w 3805240"/>
              <a:gd name="connsiteY2-204" fmla="*/ 20282 h 3643991"/>
              <a:gd name="connsiteX3-205" fmla="*/ 3171783 w 3805240"/>
              <a:gd name="connsiteY3-206" fmla="*/ 725132 h 3643991"/>
              <a:gd name="connsiteX4-207" fmla="*/ 3495633 w 3805240"/>
              <a:gd name="connsiteY4-208" fmla="*/ 2153882 h 3643991"/>
              <a:gd name="connsiteX5-209" fmla="*/ 3771858 w 3805240"/>
              <a:gd name="connsiteY5-210" fmla="*/ 3163532 h 3643991"/>
              <a:gd name="connsiteX6-211" fmla="*/ 2686008 w 3805240"/>
              <a:gd name="connsiteY6-212" fmla="*/ 3639782 h 3643991"/>
              <a:gd name="connsiteX7-213" fmla="*/ 1847808 w 3805240"/>
              <a:gd name="connsiteY7-214" fmla="*/ 2915882 h 3643991"/>
              <a:gd name="connsiteX8-215" fmla="*/ 142833 w 3805240"/>
              <a:gd name="connsiteY8-216" fmla="*/ 2287232 h 3643991"/>
              <a:gd name="connsiteX9-217" fmla="*/ 219033 w 3805240"/>
              <a:gd name="connsiteY9-218" fmla="*/ 1439507 h 3643991"/>
              <a:gd name="connsiteX10-219" fmla="*/ 1657308 w 3805240"/>
              <a:gd name="connsiteY10-220" fmla="*/ 1058507 h 3643991"/>
              <a:gd name="connsiteX0-221" fmla="*/ 1487674 w 3635606"/>
              <a:gd name="connsiteY0-222" fmla="*/ 1058507 h 3643991"/>
              <a:gd name="connsiteX1-223" fmla="*/ 1611499 w 3635606"/>
              <a:gd name="connsiteY1-224" fmla="*/ 267932 h 3643991"/>
              <a:gd name="connsiteX2-225" fmla="*/ 2402074 w 3635606"/>
              <a:gd name="connsiteY2-226" fmla="*/ 20282 h 3643991"/>
              <a:gd name="connsiteX3-227" fmla="*/ 3002149 w 3635606"/>
              <a:gd name="connsiteY3-228" fmla="*/ 725132 h 3643991"/>
              <a:gd name="connsiteX4-229" fmla="*/ 3325999 w 3635606"/>
              <a:gd name="connsiteY4-230" fmla="*/ 2153882 h 3643991"/>
              <a:gd name="connsiteX5-231" fmla="*/ 3602224 w 3635606"/>
              <a:gd name="connsiteY5-232" fmla="*/ 3163532 h 3643991"/>
              <a:gd name="connsiteX6-233" fmla="*/ 2516374 w 3635606"/>
              <a:gd name="connsiteY6-234" fmla="*/ 3639782 h 3643991"/>
              <a:gd name="connsiteX7-235" fmla="*/ 1678174 w 3635606"/>
              <a:gd name="connsiteY7-236" fmla="*/ 2915882 h 3643991"/>
              <a:gd name="connsiteX8-237" fmla="*/ 430399 w 3635606"/>
              <a:gd name="connsiteY8-238" fmla="*/ 2315807 h 3643991"/>
              <a:gd name="connsiteX9-239" fmla="*/ 49399 w 3635606"/>
              <a:gd name="connsiteY9-240" fmla="*/ 1439507 h 3643991"/>
              <a:gd name="connsiteX10-241" fmla="*/ 1487674 w 3635606"/>
              <a:gd name="connsiteY10-242" fmla="*/ 1058507 h 3643991"/>
              <a:gd name="connsiteX0-243" fmla="*/ 1453304 w 3601236"/>
              <a:gd name="connsiteY0-244" fmla="*/ 1058507 h 3643991"/>
              <a:gd name="connsiteX1-245" fmla="*/ 1577129 w 3601236"/>
              <a:gd name="connsiteY1-246" fmla="*/ 267932 h 3643991"/>
              <a:gd name="connsiteX2-247" fmla="*/ 2367704 w 3601236"/>
              <a:gd name="connsiteY2-248" fmla="*/ 20282 h 3643991"/>
              <a:gd name="connsiteX3-249" fmla="*/ 2967779 w 3601236"/>
              <a:gd name="connsiteY3-250" fmla="*/ 725132 h 3643991"/>
              <a:gd name="connsiteX4-251" fmla="*/ 3291629 w 3601236"/>
              <a:gd name="connsiteY4-252" fmla="*/ 2153882 h 3643991"/>
              <a:gd name="connsiteX5-253" fmla="*/ 3567854 w 3601236"/>
              <a:gd name="connsiteY5-254" fmla="*/ 3163532 h 3643991"/>
              <a:gd name="connsiteX6-255" fmla="*/ 2482004 w 3601236"/>
              <a:gd name="connsiteY6-256" fmla="*/ 3639782 h 3643991"/>
              <a:gd name="connsiteX7-257" fmla="*/ 1643804 w 3601236"/>
              <a:gd name="connsiteY7-258" fmla="*/ 2915882 h 3643991"/>
              <a:gd name="connsiteX8-259" fmla="*/ 738929 w 3601236"/>
              <a:gd name="connsiteY8-260" fmla="*/ 2534882 h 3643991"/>
              <a:gd name="connsiteX9-261" fmla="*/ 15029 w 3601236"/>
              <a:gd name="connsiteY9-262" fmla="*/ 1439507 h 3643991"/>
              <a:gd name="connsiteX10-263" fmla="*/ 1453304 w 3601236"/>
              <a:gd name="connsiteY10-264" fmla="*/ 1058507 h 3643991"/>
              <a:gd name="connsiteX0-265" fmla="*/ 1240809 w 3388741"/>
              <a:gd name="connsiteY0-266" fmla="*/ 1058507 h 3643991"/>
              <a:gd name="connsiteX1-267" fmla="*/ 1364634 w 3388741"/>
              <a:gd name="connsiteY1-268" fmla="*/ 267932 h 3643991"/>
              <a:gd name="connsiteX2-269" fmla="*/ 2155209 w 3388741"/>
              <a:gd name="connsiteY2-270" fmla="*/ 20282 h 3643991"/>
              <a:gd name="connsiteX3-271" fmla="*/ 2755284 w 3388741"/>
              <a:gd name="connsiteY3-272" fmla="*/ 725132 h 3643991"/>
              <a:gd name="connsiteX4-273" fmla="*/ 3079134 w 3388741"/>
              <a:gd name="connsiteY4-274" fmla="*/ 2153882 h 3643991"/>
              <a:gd name="connsiteX5-275" fmla="*/ 3355359 w 3388741"/>
              <a:gd name="connsiteY5-276" fmla="*/ 3163532 h 3643991"/>
              <a:gd name="connsiteX6-277" fmla="*/ 2269509 w 3388741"/>
              <a:gd name="connsiteY6-278" fmla="*/ 3639782 h 3643991"/>
              <a:gd name="connsiteX7-279" fmla="*/ 1431309 w 3388741"/>
              <a:gd name="connsiteY7-280" fmla="*/ 2915882 h 3643991"/>
              <a:gd name="connsiteX8-281" fmla="*/ 526434 w 3388741"/>
              <a:gd name="connsiteY8-282" fmla="*/ 2534882 h 3643991"/>
              <a:gd name="connsiteX9-283" fmla="*/ 21609 w 3388741"/>
              <a:gd name="connsiteY9-284" fmla="*/ 1487132 h 3643991"/>
              <a:gd name="connsiteX10-285" fmla="*/ 1240809 w 3388741"/>
              <a:gd name="connsiteY10-286" fmla="*/ 1058507 h 3643991"/>
              <a:gd name="connsiteX0-287" fmla="*/ 1220853 w 3387835"/>
              <a:gd name="connsiteY0-288" fmla="*/ 990954 h 3643113"/>
              <a:gd name="connsiteX1-289" fmla="*/ 1363728 w 3387835"/>
              <a:gd name="connsiteY1-290" fmla="*/ 267054 h 3643113"/>
              <a:gd name="connsiteX2-291" fmla="*/ 2154303 w 3387835"/>
              <a:gd name="connsiteY2-292" fmla="*/ 19404 h 3643113"/>
              <a:gd name="connsiteX3-293" fmla="*/ 2754378 w 3387835"/>
              <a:gd name="connsiteY3-294" fmla="*/ 724254 h 3643113"/>
              <a:gd name="connsiteX4-295" fmla="*/ 3078228 w 3387835"/>
              <a:gd name="connsiteY4-296" fmla="*/ 2153004 h 3643113"/>
              <a:gd name="connsiteX5-297" fmla="*/ 3354453 w 3387835"/>
              <a:gd name="connsiteY5-298" fmla="*/ 3162654 h 3643113"/>
              <a:gd name="connsiteX6-299" fmla="*/ 2268603 w 3387835"/>
              <a:gd name="connsiteY6-300" fmla="*/ 3638904 h 3643113"/>
              <a:gd name="connsiteX7-301" fmla="*/ 1430403 w 3387835"/>
              <a:gd name="connsiteY7-302" fmla="*/ 2915004 h 3643113"/>
              <a:gd name="connsiteX8-303" fmla="*/ 525528 w 3387835"/>
              <a:gd name="connsiteY8-304" fmla="*/ 2534004 h 3643113"/>
              <a:gd name="connsiteX9-305" fmla="*/ 20703 w 3387835"/>
              <a:gd name="connsiteY9-306" fmla="*/ 1486254 h 3643113"/>
              <a:gd name="connsiteX10-307" fmla="*/ 1220853 w 3387835"/>
              <a:gd name="connsiteY10-308" fmla="*/ 990954 h 3643113"/>
              <a:gd name="connsiteX0-309" fmla="*/ 1220853 w 3387835"/>
              <a:gd name="connsiteY0-310" fmla="*/ 998898 h 3651057"/>
              <a:gd name="connsiteX1-311" fmla="*/ 1373253 w 3387835"/>
              <a:gd name="connsiteY1-312" fmla="*/ 227373 h 3651057"/>
              <a:gd name="connsiteX2-313" fmla="*/ 2154303 w 3387835"/>
              <a:gd name="connsiteY2-314" fmla="*/ 27348 h 3651057"/>
              <a:gd name="connsiteX3-315" fmla="*/ 2754378 w 3387835"/>
              <a:gd name="connsiteY3-316" fmla="*/ 732198 h 3651057"/>
              <a:gd name="connsiteX4-317" fmla="*/ 3078228 w 3387835"/>
              <a:gd name="connsiteY4-318" fmla="*/ 2160948 h 3651057"/>
              <a:gd name="connsiteX5-319" fmla="*/ 3354453 w 3387835"/>
              <a:gd name="connsiteY5-320" fmla="*/ 3170598 h 3651057"/>
              <a:gd name="connsiteX6-321" fmla="*/ 2268603 w 3387835"/>
              <a:gd name="connsiteY6-322" fmla="*/ 3646848 h 3651057"/>
              <a:gd name="connsiteX7-323" fmla="*/ 1430403 w 3387835"/>
              <a:gd name="connsiteY7-324" fmla="*/ 2922948 h 3651057"/>
              <a:gd name="connsiteX8-325" fmla="*/ 525528 w 3387835"/>
              <a:gd name="connsiteY8-326" fmla="*/ 2541948 h 3651057"/>
              <a:gd name="connsiteX9-327" fmla="*/ 20703 w 3387835"/>
              <a:gd name="connsiteY9-328" fmla="*/ 1494198 h 3651057"/>
              <a:gd name="connsiteX10-329" fmla="*/ 1220853 w 3387835"/>
              <a:gd name="connsiteY10-330" fmla="*/ 998898 h 3651057"/>
              <a:gd name="connsiteX0-331" fmla="*/ 1193534 w 3360516"/>
              <a:gd name="connsiteY0-332" fmla="*/ 998898 h 3651057"/>
              <a:gd name="connsiteX1-333" fmla="*/ 1345934 w 3360516"/>
              <a:gd name="connsiteY1-334" fmla="*/ 227373 h 3651057"/>
              <a:gd name="connsiteX2-335" fmla="*/ 2126984 w 3360516"/>
              <a:gd name="connsiteY2-336" fmla="*/ 27348 h 3651057"/>
              <a:gd name="connsiteX3-337" fmla="*/ 2727059 w 3360516"/>
              <a:gd name="connsiteY3-338" fmla="*/ 732198 h 3651057"/>
              <a:gd name="connsiteX4-339" fmla="*/ 3050909 w 3360516"/>
              <a:gd name="connsiteY4-340" fmla="*/ 2160948 h 3651057"/>
              <a:gd name="connsiteX5-341" fmla="*/ 3327134 w 3360516"/>
              <a:gd name="connsiteY5-342" fmla="*/ 3170598 h 3651057"/>
              <a:gd name="connsiteX6-343" fmla="*/ 2241284 w 3360516"/>
              <a:gd name="connsiteY6-344" fmla="*/ 3646848 h 3651057"/>
              <a:gd name="connsiteX7-345" fmla="*/ 1403084 w 3360516"/>
              <a:gd name="connsiteY7-346" fmla="*/ 2922948 h 3651057"/>
              <a:gd name="connsiteX8-347" fmla="*/ 498209 w 3360516"/>
              <a:gd name="connsiteY8-348" fmla="*/ 2541948 h 3651057"/>
              <a:gd name="connsiteX9-349" fmla="*/ 21959 w 3360516"/>
              <a:gd name="connsiteY9-350" fmla="*/ 1532298 h 3651057"/>
              <a:gd name="connsiteX10-351" fmla="*/ 1193534 w 3360516"/>
              <a:gd name="connsiteY10-352" fmla="*/ 998898 h 3651057"/>
              <a:gd name="connsiteX0-353" fmla="*/ 1225225 w 3392207"/>
              <a:gd name="connsiteY0-354" fmla="*/ 998898 h 3651057"/>
              <a:gd name="connsiteX1-355" fmla="*/ 1377625 w 3392207"/>
              <a:gd name="connsiteY1-356" fmla="*/ 227373 h 3651057"/>
              <a:gd name="connsiteX2-357" fmla="*/ 2158675 w 3392207"/>
              <a:gd name="connsiteY2-358" fmla="*/ 27348 h 3651057"/>
              <a:gd name="connsiteX3-359" fmla="*/ 2758750 w 3392207"/>
              <a:gd name="connsiteY3-360" fmla="*/ 732198 h 3651057"/>
              <a:gd name="connsiteX4-361" fmla="*/ 3082600 w 3392207"/>
              <a:gd name="connsiteY4-362" fmla="*/ 2160948 h 3651057"/>
              <a:gd name="connsiteX5-363" fmla="*/ 3358825 w 3392207"/>
              <a:gd name="connsiteY5-364" fmla="*/ 3170598 h 3651057"/>
              <a:gd name="connsiteX6-365" fmla="*/ 2272975 w 3392207"/>
              <a:gd name="connsiteY6-366" fmla="*/ 3646848 h 3651057"/>
              <a:gd name="connsiteX7-367" fmla="*/ 1434775 w 3392207"/>
              <a:gd name="connsiteY7-368" fmla="*/ 2922948 h 3651057"/>
              <a:gd name="connsiteX8-369" fmla="*/ 529900 w 3392207"/>
              <a:gd name="connsiteY8-370" fmla="*/ 2541948 h 3651057"/>
              <a:gd name="connsiteX9-371" fmla="*/ 53650 w 3392207"/>
              <a:gd name="connsiteY9-372" fmla="*/ 1532298 h 3651057"/>
              <a:gd name="connsiteX10-373" fmla="*/ 1225225 w 3392207"/>
              <a:gd name="connsiteY10-374" fmla="*/ 998898 h 3651057"/>
              <a:gd name="connsiteX0-375" fmla="*/ 1225225 w 3392207"/>
              <a:gd name="connsiteY0-376" fmla="*/ 998898 h 3651057"/>
              <a:gd name="connsiteX1-377" fmla="*/ 1377625 w 3392207"/>
              <a:gd name="connsiteY1-378" fmla="*/ 227373 h 3651057"/>
              <a:gd name="connsiteX2-379" fmla="*/ 2158675 w 3392207"/>
              <a:gd name="connsiteY2-380" fmla="*/ 27348 h 3651057"/>
              <a:gd name="connsiteX3-381" fmla="*/ 2758750 w 3392207"/>
              <a:gd name="connsiteY3-382" fmla="*/ 732198 h 3651057"/>
              <a:gd name="connsiteX4-383" fmla="*/ 3082600 w 3392207"/>
              <a:gd name="connsiteY4-384" fmla="*/ 2160948 h 3651057"/>
              <a:gd name="connsiteX5-385" fmla="*/ 3358825 w 3392207"/>
              <a:gd name="connsiteY5-386" fmla="*/ 3170598 h 3651057"/>
              <a:gd name="connsiteX6-387" fmla="*/ 2272975 w 3392207"/>
              <a:gd name="connsiteY6-388" fmla="*/ 3646848 h 3651057"/>
              <a:gd name="connsiteX7-389" fmla="*/ 1434775 w 3392207"/>
              <a:gd name="connsiteY7-390" fmla="*/ 2922948 h 3651057"/>
              <a:gd name="connsiteX8-391" fmla="*/ 529900 w 3392207"/>
              <a:gd name="connsiteY8-392" fmla="*/ 2541948 h 3651057"/>
              <a:gd name="connsiteX9-393" fmla="*/ 53650 w 3392207"/>
              <a:gd name="connsiteY9-394" fmla="*/ 1532298 h 3651057"/>
              <a:gd name="connsiteX10-395" fmla="*/ 1225225 w 3392207"/>
              <a:gd name="connsiteY10-396" fmla="*/ 998898 h 3651057"/>
              <a:gd name="connsiteX0-397" fmla="*/ 1225225 w 3392207"/>
              <a:gd name="connsiteY0-398" fmla="*/ 998898 h 3650503"/>
              <a:gd name="connsiteX1-399" fmla="*/ 1377625 w 3392207"/>
              <a:gd name="connsiteY1-400" fmla="*/ 227373 h 3650503"/>
              <a:gd name="connsiteX2-401" fmla="*/ 2158675 w 3392207"/>
              <a:gd name="connsiteY2-402" fmla="*/ 27348 h 3650503"/>
              <a:gd name="connsiteX3-403" fmla="*/ 2758750 w 3392207"/>
              <a:gd name="connsiteY3-404" fmla="*/ 732198 h 3650503"/>
              <a:gd name="connsiteX4-405" fmla="*/ 3082600 w 3392207"/>
              <a:gd name="connsiteY4-406" fmla="*/ 2160948 h 3650503"/>
              <a:gd name="connsiteX5-407" fmla="*/ 3358825 w 3392207"/>
              <a:gd name="connsiteY5-408" fmla="*/ 3170598 h 3650503"/>
              <a:gd name="connsiteX6-409" fmla="*/ 2272975 w 3392207"/>
              <a:gd name="connsiteY6-410" fmla="*/ 3646848 h 3650503"/>
              <a:gd name="connsiteX7-411" fmla="*/ 1368100 w 3392207"/>
              <a:gd name="connsiteY7-412" fmla="*/ 2941998 h 3650503"/>
              <a:gd name="connsiteX8-413" fmla="*/ 529900 w 3392207"/>
              <a:gd name="connsiteY8-414" fmla="*/ 2541948 h 3650503"/>
              <a:gd name="connsiteX9-415" fmla="*/ 53650 w 3392207"/>
              <a:gd name="connsiteY9-416" fmla="*/ 1532298 h 3650503"/>
              <a:gd name="connsiteX10-417" fmla="*/ 1225225 w 3392207"/>
              <a:gd name="connsiteY10-418" fmla="*/ 998898 h 3650503"/>
              <a:gd name="connsiteX0-419" fmla="*/ 1187895 w 3354877"/>
              <a:gd name="connsiteY0-420" fmla="*/ 998898 h 3650503"/>
              <a:gd name="connsiteX1-421" fmla="*/ 1340295 w 3354877"/>
              <a:gd name="connsiteY1-422" fmla="*/ 227373 h 3650503"/>
              <a:gd name="connsiteX2-423" fmla="*/ 2121345 w 3354877"/>
              <a:gd name="connsiteY2-424" fmla="*/ 27348 h 3650503"/>
              <a:gd name="connsiteX3-425" fmla="*/ 2721420 w 3354877"/>
              <a:gd name="connsiteY3-426" fmla="*/ 732198 h 3650503"/>
              <a:gd name="connsiteX4-427" fmla="*/ 3045270 w 3354877"/>
              <a:gd name="connsiteY4-428" fmla="*/ 2160948 h 3650503"/>
              <a:gd name="connsiteX5-429" fmla="*/ 3321495 w 3354877"/>
              <a:gd name="connsiteY5-430" fmla="*/ 3170598 h 3650503"/>
              <a:gd name="connsiteX6-431" fmla="*/ 2235645 w 3354877"/>
              <a:gd name="connsiteY6-432" fmla="*/ 3646848 h 3650503"/>
              <a:gd name="connsiteX7-433" fmla="*/ 1330770 w 3354877"/>
              <a:gd name="connsiteY7-434" fmla="*/ 2941998 h 3650503"/>
              <a:gd name="connsiteX8-435" fmla="*/ 559245 w 3354877"/>
              <a:gd name="connsiteY8-436" fmla="*/ 2408598 h 3650503"/>
              <a:gd name="connsiteX9-437" fmla="*/ 16320 w 3354877"/>
              <a:gd name="connsiteY9-438" fmla="*/ 1532298 h 3650503"/>
              <a:gd name="connsiteX10-439" fmla="*/ 1187895 w 3354877"/>
              <a:gd name="connsiteY10-440" fmla="*/ 998898 h 3650503"/>
              <a:gd name="connsiteX0-441" fmla="*/ 1184660 w 3351642"/>
              <a:gd name="connsiteY0-442" fmla="*/ 998898 h 3650503"/>
              <a:gd name="connsiteX1-443" fmla="*/ 1337060 w 3351642"/>
              <a:gd name="connsiteY1-444" fmla="*/ 227373 h 3650503"/>
              <a:gd name="connsiteX2-445" fmla="*/ 2118110 w 3351642"/>
              <a:gd name="connsiteY2-446" fmla="*/ 27348 h 3650503"/>
              <a:gd name="connsiteX3-447" fmla="*/ 2718185 w 3351642"/>
              <a:gd name="connsiteY3-448" fmla="*/ 732198 h 3650503"/>
              <a:gd name="connsiteX4-449" fmla="*/ 3042035 w 3351642"/>
              <a:gd name="connsiteY4-450" fmla="*/ 2160948 h 3650503"/>
              <a:gd name="connsiteX5-451" fmla="*/ 3318260 w 3351642"/>
              <a:gd name="connsiteY5-452" fmla="*/ 3170598 h 3650503"/>
              <a:gd name="connsiteX6-453" fmla="*/ 2232410 w 3351642"/>
              <a:gd name="connsiteY6-454" fmla="*/ 3646848 h 3650503"/>
              <a:gd name="connsiteX7-455" fmla="*/ 1327535 w 3351642"/>
              <a:gd name="connsiteY7-456" fmla="*/ 2941998 h 3650503"/>
              <a:gd name="connsiteX8-457" fmla="*/ 603635 w 3351642"/>
              <a:gd name="connsiteY8-458" fmla="*/ 2589573 h 3650503"/>
              <a:gd name="connsiteX9-459" fmla="*/ 13085 w 3351642"/>
              <a:gd name="connsiteY9-460" fmla="*/ 1532298 h 3650503"/>
              <a:gd name="connsiteX10-461" fmla="*/ 1184660 w 3351642"/>
              <a:gd name="connsiteY10-462" fmla="*/ 998898 h 3650503"/>
              <a:gd name="connsiteX0-463" fmla="*/ 830300 w 2997282"/>
              <a:gd name="connsiteY0-464" fmla="*/ 998898 h 3650503"/>
              <a:gd name="connsiteX1-465" fmla="*/ 982700 w 2997282"/>
              <a:gd name="connsiteY1-466" fmla="*/ 227373 h 3650503"/>
              <a:gd name="connsiteX2-467" fmla="*/ 1763750 w 2997282"/>
              <a:gd name="connsiteY2-468" fmla="*/ 27348 h 3650503"/>
              <a:gd name="connsiteX3-469" fmla="*/ 2363825 w 2997282"/>
              <a:gd name="connsiteY3-470" fmla="*/ 732198 h 3650503"/>
              <a:gd name="connsiteX4-471" fmla="*/ 2687675 w 2997282"/>
              <a:gd name="connsiteY4-472" fmla="*/ 2160948 h 3650503"/>
              <a:gd name="connsiteX5-473" fmla="*/ 2963900 w 2997282"/>
              <a:gd name="connsiteY5-474" fmla="*/ 3170598 h 3650503"/>
              <a:gd name="connsiteX6-475" fmla="*/ 1878050 w 2997282"/>
              <a:gd name="connsiteY6-476" fmla="*/ 3646848 h 3650503"/>
              <a:gd name="connsiteX7-477" fmla="*/ 973175 w 2997282"/>
              <a:gd name="connsiteY7-478" fmla="*/ 2941998 h 3650503"/>
              <a:gd name="connsiteX8-479" fmla="*/ 249275 w 2997282"/>
              <a:gd name="connsiteY8-480" fmla="*/ 2589573 h 3650503"/>
              <a:gd name="connsiteX9-481" fmla="*/ 39725 w 2997282"/>
              <a:gd name="connsiteY9-482" fmla="*/ 1713273 h 3650503"/>
              <a:gd name="connsiteX10-483" fmla="*/ 830300 w 2997282"/>
              <a:gd name="connsiteY10-484" fmla="*/ 998898 h 365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7282" h="3650503">
                <a:moveTo>
                  <a:pt x="830300" y="998898"/>
                </a:moveTo>
                <a:cubicBezTo>
                  <a:pt x="987462" y="751248"/>
                  <a:pt x="827125" y="389298"/>
                  <a:pt x="982700" y="227373"/>
                </a:cubicBezTo>
                <a:cubicBezTo>
                  <a:pt x="1138275" y="65448"/>
                  <a:pt x="1533563" y="-56789"/>
                  <a:pt x="1763750" y="27348"/>
                </a:cubicBezTo>
                <a:cubicBezTo>
                  <a:pt x="1993937" y="111485"/>
                  <a:pt x="2209837" y="376598"/>
                  <a:pt x="2363825" y="732198"/>
                </a:cubicBezTo>
                <a:cubicBezTo>
                  <a:pt x="2517813" y="1087798"/>
                  <a:pt x="2587663" y="1754548"/>
                  <a:pt x="2687675" y="2160948"/>
                </a:cubicBezTo>
                <a:cubicBezTo>
                  <a:pt x="2787687" y="2567348"/>
                  <a:pt x="3098837" y="2922948"/>
                  <a:pt x="2963900" y="3170598"/>
                </a:cubicBezTo>
                <a:cubicBezTo>
                  <a:pt x="2828963" y="3418248"/>
                  <a:pt x="2209837" y="3684948"/>
                  <a:pt x="1878050" y="3646848"/>
                </a:cubicBezTo>
                <a:cubicBezTo>
                  <a:pt x="1546263" y="3608748"/>
                  <a:pt x="1244638" y="3118211"/>
                  <a:pt x="973175" y="2941998"/>
                </a:cubicBezTo>
                <a:cubicBezTo>
                  <a:pt x="701713" y="2765786"/>
                  <a:pt x="471525" y="2789598"/>
                  <a:pt x="249275" y="2589573"/>
                </a:cubicBezTo>
                <a:cubicBezTo>
                  <a:pt x="27025" y="2389548"/>
                  <a:pt x="-57112" y="1978385"/>
                  <a:pt x="39725" y="1713273"/>
                </a:cubicBezTo>
                <a:cubicBezTo>
                  <a:pt x="136562" y="1448161"/>
                  <a:pt x="673138" y="1246548"/>
                  <a:pt x="830300" y="998898"/>
                </a:cubicBezTo>
                <a:close/>
              </a:path>
            </a:pathLst>
          </a:custGeom>
          <a:solidFill>
            <a:srgbClr val="B4B6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2367294" y="-419100"/>
            <a:ext cx="14406894" cy="4605791"/>
          </a:xfrm>
          <a:custGeom>
            <a:avLst/>
            <a:gdLst>
              <a:gd name="connsiteX0" fmla="*/ 81294 w 14406894"/>
              <a:gd name="connsiteY0" fmla="*/ 3289300 h 4605791"/>
              <a:gd name="connsiteX1" fmla="*/ 386094 w 14406894"/>
              <a:gd name="connsiteY1" fmla="*/ 3378200 h 4605791"/>
              <a:gd name="connsiteX2" fmla="*/ 5440694 w 14406894"/>
              <a:gd name="connsiteY2" fmla="*/ 4572000 h 4605791"/>
              <a:gd name="connsiteX3" fmla="*/ 3954794 w 14406894"/>
              <a:gd name="connsiteY3" fmla="*/ 1866900 h 4605791"/>
              <a:gd name="connsiteX4" fmla="*/ 10063494 w 14406894"/>
              <a:gd name="connsiteY4" fmla="*/ 2451100 h 4605791"/>
              <a:gd name="connsiteX5" fmla="*/ 14406894 w 14406894"/>
              <a:gd name="connsiteY5" fmla="*/ 0 h 460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06894" h="4605791">
                <a:moveTo>
                  <a:pt x="81294" y="3289300"/>
                </a:moveTo>
                <a:cubicBezTo>
                  <a:pt x="-212923" y="3226858"/>
                  <a:pt x="386094" y="3378200"/>
                  <a:pt x="386094" y="3378200"/>
                </a:cubicBezTo>
                <a:cubicBezTo>
                  <a:pt x="1279327" y="3591983"/>
                  <a:pt x="4845911" y="4823883"/>
                  <a:pt x="5440694" y="4572000"/>
                </a:cubicBezTo>
                <a:cubicBezTo>
                  <a:pt x="6035477" y="4320117"/>
                  <a:pt x="3184327" y="2220383"/>
                  <a:pt x="3954794" y="1866900"/>
                </a:cubicBezTo>
                <a:cubicBezTo>
                  <a:pt x="4725261" y="1513417"/>
                  <a:pt x="8321477" y="2762250"/>
                  <a:pt x="10063494" y="2451100"/>
                </a:cubicBezTo>
                <a:cubicBezTo>
                  <a:pt x="11805511" y="2139950"/>
                  <a:pt x="13106202" y="1069975"/>
                  <a:pt x="1440689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-1108831" y="5861751"/>
            <a:ext cx="9935331" cy="2761549"/>
          </a:xfrm>
          <a:custGeom>
            <a:avLst/>
            <a:gdLst>
              <a:gd name="connsiteX0" fmla="*/ 29331 w 9935331"/>
              <a:gd name="connsiteY0" fmla="*/ 1529649 h 2761549"/>
              <a:gd name="connsiteX1" fmla="*/ 435731 w 9935331"/>
              <a:gd name="connsiteY1" fmla="*/ 1377249 h 2761549"/>
              <a:gd name="connsiteX2" fmla="*/ 4423531 w 9935331"/>
              <a:gd name="connsiteY2" fmla="*/ 18349 h 2761549"/>
              <a:gd name="connsiteX3" fmla="*/ 6493631 w 9935331"/>
              <a:gd name="connsiteY3" fmla="*/ 564449 h 2761549"/>
              <a:gd name="connsiteX4" fmla="*/ 8043031 w 9935331"/>
              <a:gd name="connsiteY4" fmla="*/ 158049 h 2761549"/>
              <a:gd name="connsiteX5" fmla="*/ 9935331 w 9935331"/>
              <a:gd name="connsiteY5" fmla="*/ 2761549 h 276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35331" h="2761549">
                <a:moveTo>
                  <a:pt x="29331" y="1529649"/>
                </a:moveTo>
                <a:cubicBezTo>
                  <a:pt x="-133653" y="1579390"/>
                  <a:pt x="435731" y="1377249"/>
                  <a:pt x="435731" y="1377249"/>
                </a:cubicBezTo>
                <a:cubicBezTo>
                  <a:pt x="1168098" y="1125366"/>
                  <a:pt x="3413881" y="153816"/>
                  <a:pt x="4423531" y="18349"/>
                </a:cubicBezTo>
                <a:cubicBezTo>
                  <a:pt x="5433181" y="-117118"/>
                  <a:pt x="5890381" y="541166"/>
                  <a:pt x="6493631" y="564449"/>
                </a:cubicBezTo>
                <a:cubicBezTo>
                  <a:pt x="7096881" y="587732"/>
                  <a:pt x="7469414" y="-208134"/>
                  <a:pt x="8043031" y="158049"/>
                </a:cubicBezTo>
                <a:cubicBezTo>
                  <a:pt x="8616648" y="524232"/>
                  <a:pt x="9275989" y="1642890"/>
                  <a:pt x="9935331" y="276154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Screenshot 2023-05-14 at 16-45-31 Drawing -- SmartDraw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5300" y="1758950"/>
            <a:ext cx="11202035" cy="334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524</Words>
  <Application>Microsoft Office PowerPoint</Application>
  <PresentationFormat>Widescreen</PresentationFormat>
  <Paragraphs>75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Office Theme</vt:lpstr>
      <vt:lpstr>Confessionity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Diganta Biswas</cp:lastModifiedBy>
  <cp:revision>172</cp:revision>
  <dcterms:created xsi:type="dcterms:W3CDTF">2022-08-09T08:24:00Z</dcterms:created>
  <dcterms:modified xsi:type="dcterms:W3CDTF">2023-07-27T14:21:07Z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22F5AB8B242D47968E50980017350D26</vt:lpwstr>
  </property>
  <property fmtid="{D5CDD505-2E9C-101B-9397-08002B2CF9AE}" pid="3" name="KSOProductBuildVer">
    <vt:lpwstr>1033-11.2.0.11537</vt:lpwstr>
  </property>
</Properties>
</file>